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7"/>
  </p:notesMasterIdLst>
  <p:handoutMasterIdLst>
    <p:handoutMasterId r:id="rId18"/>
  </p:handoutMasterIdLst>
  <p:sldIdLst>
    <p:sldId id="299" r:id="rId6"/>
    <p:sldId id="302" r:id="rId7"/>
    <p:sldId id="290" r:id="rId8"/>
    <p:sldId id="352" r:id="rId9"/>
    <p:sldId id="353" r:id="rId10"/>
    <p:sldId id="354" r:id="rId11"/>
    <p:sldId id="355" r:id="rId12"/>
    <p:sldId id="356" r:id="rId13"/>
    <p:sldId id="358" r:id="rId14"/>
    <p:sldId id="359" r:id="rId15"/>
    <p:sldId id="306" r:id="rId16"/>
  </p:sldIdLst>
  <p:sldSz cx="13463588" cy="7559675"/>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kott, Stefanie" initials="KS" lastIdx="1" clrIdx="0">
    <p:extLst>
      <p:ext uri="{19B8F6BF-5375-455C-9EA6-DF929625EA0E}">
        <p15:presenceInfo xmlns:p15="http://schemas.microsoft.com/office/powerpoint/2012/main" userId="S::stefanie.kokott@synthomer.com::30512285-1da9-456c-9930-647aacef7aba" providerId="AD"/>
      </p:ext>
    </p:extLst>
  </p:cmAuthor>
  <p:cmAuthor id="2" name="Carvalho, Susana" initials="CS" lastIdx="5" clrIdx="1">
    <p:extLst>
      <p:ext uri="{19B8F6BF-5375-455C-9EA6-DF929625EA0E}">
        <p15:presenceInfo xmlns:p15="http://schemas.microsoft.com/office/powerpoint/2012/main" userId="S::susana.carvalho@synthomer.com::d2bd9f6f-ff25-44d3-8102-e627617187ba" providerId="AD"/>
      </p:ext>
    </p:extLst>
  </p:cmAuthor>
  <p:cmAuthor id="3" name="Scudder, Guy" initials="SG" lastIdx="2" clrIdx="2">
    <p:extLst>
      <p:ext uri="{19B8F6BF-5375-455C-9EA6-DF929625EA0E}">
        <p15:presenceInfo xmlns:p15="http://schemas.microsoft.com/office/powerpoint/2012/main" userId="S::Guy.Scudder@synthomer.com::33ea0899-af0a-467b-8eca-556b58457e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A7A"/>
    <a:srgbClr val="0088CE"/>
    <a:srgbClr val="071927"/>
    <a:srgbClr val="164970"/>
    <a:srgbClr val="E7E6E6"/>
    <a:srgbClr val="16496F"/>
    <a:srgbClr val="1F2147"/>
    <a:srgbClr val="4B34A8"/>
    <a:srgbClr val="F09600"/>
    <a:srgbClr val="79AC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F8967-FE86-4DD7-A8C2-C5C01BAD5914}" v="6" dt="2026-04-24T10:13:22.0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53" d="100"/>
          <a:sy n="53" d="100"/>
        </p:scale>
        <p:origin x="1012" y="56"/>
      </p:cViewPr>
      <p:guideLst>
        <p:guide orient="horz" pos="2381"/>
        <p:guide pos="4240"/>
      </p:guideLst>
    </p:cSldViewPr>
  </p:slideViewPr>
  <p:outlineViewPr>
    <p:cViewPr>
      <p:scale>
        <a:sx n="33" d="100"/>
        <a:sy n="33" d="100"/>
      </p:scale>
      <p:origin x="0" y="-1072"/>
    </p:cViewPr>
  </p:outlineViewPr>
  <p:notesTextViewPr>
    <p:cViewPr>
      <p:scale>
        <a:sx n="1" d="1"/>
        <a:sy n="1" d="1"/>
      </p:scale>
      <p:origin x="0" y="0"/>
    </p:cViewPr>
  </p:notesTextViewPr>
  <p:notesViewPr>
    <p:cSldViewPr snapToGrid="0">
      <p:cViewPr>
        <p:scale>
          <a:sx n="1" d="2"/>
          <a:sy n="1" d="2"/>
        </p:scale>
        <p:origin x="2720"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rown" userId="80d2adf9-61f9-4d5b-80e6-929791d944d5" providerId="ADAL" clId="{09394006-6CA4-467F-A34A-806E92CED81B}"/>
    <pc:docChg chg="undo custSel addSld delSld modSld">
      <pc:chgData name="Chris Brown" userId="80d2adf9-61f9-4d5b-80e6-929791d944d5" providerId="ADAL" clId="{09394006-6CA4-467F-A34A-806E92CED81B}" dt="2026-04-24T10:13:29.046" v="28" actId="1076"/>
      <pc:docMkLst>
        <pc:docMk/>
      </pc:docMkLst>
      <pc:sldChg chg="modSp">
        <pc:chgData name="Chris Brown" userId="80d2adf9-61f9-4d5b-80e6-929791d944d5" providerId="ADAL" clId="{09394006-6CA4-467F-A34A-806E92CED81B}" dt="2026-04-22T13:22:12.756" v="0"/>
        <pc:sldMkLst>
          <pc:docMk/>
          <pc:sldMk cId="692562129" sldId="290"/>
        </pc:sldMkLst>
        <pc:spChg chg="mod">
          <ac:chgData name="Chris Brown" userId="80d2adf9-61f9-4d5b-80e6-929791d944d5" providerId="ADAL" clId="{09394006-6CA4-467F-A34A-806E92CED81B}" dt="2026-04-22T13:22:12.756" v="0"/>
          <ac:spMkLst>
            <pc:docMk/>
            <pc:sldMk cId="692562129" sldId="290"/>
            <ac:spMk id="4" creationId="{0AB52AB3-6B3D-40CC-8689-691D0CA9BFB4}"/>
          </ac:spMkLst>
        </pc:spChg>
      </pc:sldChg>
      <pc:sldChg chg="modSp">
        <pc:chgData name="Chris Brown" userId="80d2adf9-61f9-4d5b-80e6-929791d944d5" providerId="ADAL" clId="{09394006-6CA4-467F-A34A-806E92CED81B}" dt="2026-04-22T13:22:12.756" v="0"/>
        <pc:sldMkLst>
          <pc:docMk/>
          <pc:sldMk cId="3652954677" sldId="299"/>
        </pc:sldMkLst>
        <pc:spChg chg="mod">
          <ac:chgData name="Chris Brown" userId="80d2adf9-61f9-4d5b-80e6-929791d944d5" providerId="ADAL" clId="{09394006-6CA4-467F-A34A-806E92CED81B}" dt="2026-04-22T13:22:12.756" v="0"/>
          <ac:spMkLst>
            <pc:docMk/>
            <pc:sldMk cId="3652954677" sldId="299"/>
            <ac:spMk id="5" creationId="{257DC5EE-B2CE-4B58-8BF1-0EE865B6C41F}"/>
          </ac:spMkLst>
        </pc:spChg>
        <pc:spChg chg="mod">
          <ac:chgData name="Chris Brown" userId="80d2adf9-61f9-4d5b-80e6-929791d944d5" providerId="ADAL" clId="{09394006-6CA4-467F-A34A-806E92CED81B}" dt="2026-04-22T13:22:12.756" v="0"/>
          <ac:spMkLst>
            <pc:docMk/>
            <pc:sldMk cId="3652954677" sldId="299"/>
            <ac:spMk id="6" creationId="{136584C8-518A-4E18-9E36-71521CE9F42B}"/>
          </ac:spMkLst>
        </pc:spChg>
      </pc:sldChg>
      <pc:sldChg chg="modSp">
        <pc:chgData name="Chris Brown" userId="80d2adf9-61f9-4d5b-80e6-929791d944d5" providerId="ADAL" clId="{09394006-6CA4-467F-A34A-806E92CED81B}" dt="2026-04-22T13:22:12.756" v="0"/>
        <pc:sldMkLst>
          <pc:docMk/>
          <pc:sldMk cId="1009360556" sldId="302"/>
        </pc:sldMkLst>
        <pc:spChg chg="mod">
          <ac:chgData name="Chris Brown" userId="80d2adf9-61f9-4d5b-80e6-929791d944d5" providerId="ADAL" clId="{09394006-6CA4-467F-A34A-806E92CED81B}" dt="2026-04-22T13:22:12.756" v="0"/>
          <ac:spMkLst>
            <pc:docMk/>
            <pc:sldMk cId="1009360556" sldId="302"/>
            <ac:spMk id="2" creationId="{2D657842-4E4D-4438-BA00-F069F5CB828C}"/>
          </ac:spMkLst>
        </pc:spChg>
      </pc:sldChg>
      <pc:sldChg chg="modSp">
        <pc:chgData name="Chris Brown" userId="80d2adf9-61f9-4d5b-80e6-929791d944d5" providerId="ADAL" clId="{09394006-6CA4-467F-A34A-806E92CED81B}" dt="2026-04-22T13:22:12.756" v="0"/>
        <pc:sldMkLst>
          <pc:docMk/>
          <pc:sldMk cId="1556837451" sldId="306"/>
        </pc:sldMkLst>
        <pc:spChg chg="mod">
          <ac:chgData name="Chris Brown" userId="80d2adf9-61f9-4d5b-80e6-929791d944d5" providerId="ADAL" clId="{09394006-6CA4-467F-A34A-806E92CED81B}" dt="2026-04-22T13:22:12.756" v="0"/>
          <ac:spMkLst>
            <pc:docMk/>
            <pc:sldMk cId="1556837451" sldId="306"/>
            <ac:spMk id="5" creationId="{A90C0BEB-A727-4758-AEF4-B59F4B0E89C4}"/>
          </ac:spMkLst>
        </pc:spChg>
      </pc:sldChg>
      <pc:sldChg chg="modSp">
        <pc:chgData name="Chris Brown" userId="80d2adf9-61f9-4d5b-80e6-929791d944d5" providerId="ADAL" clId="{09394006-6CA4-467F-A34A-806E92CED81B}" dt="2026-04-22T13:22:12.756" v="0"/>
        <pc:sldMkLst>
          <pc:docMk/>
          <pc:sldMk cId="268271098" sldId="352"/>
        </pc:sldMkLst>
        <pc:spChg chg="mod">
          <ac:chgData name="Chris Brown" userId="80d2adf9-61f9-4d5b-80e6-929791d944d5" providerId="ADAL" clId="{09394006-6CA4-467F-A34A-806E92CED81B}" dt="2026-04-22T13:22:12.756" v="0"/>
          <ac:spMkLst>
            <pc:docMk/>
            <pc:sldMk cId="268271098" sldId="352"/>
            <ac:spMk id="4" creationId="{0AB52AB3-6B3D-40CC-8689-691D0CA9BFB4}"/>
          </ac:spMkLst>
        </pc:spChg>
      </pc:sldChg>
      <pc:sldChg chg="modSp">
        <pc:chgData name="Chris Brown" userId="80d2adf9-61f9-4d5b-80e6-929791d944d5" providerId="ADAL" clId="{09394006-6CA4-467F-A34A-806E92CED81B}" dt="2026-04-22T13:22:12.756" v="0"/>
        <pc:sldMkLst>
          <pc:docMk/>
          <pc:sldMk cId="3232879466" sldId="353"/>
        </pc:sldMkLst>
        <pc:spChg chg="mod">
          <ac:chgData name="Chris Brown" userId="80d2adf9-61f9-4d5b-80e6-929791d944d5" providerId="ADAL" clId="{09394006-6CA4-467F-A34A-806E92CED81B}" dt="2026-04-22T13:22:12.756" v="0"/>
          <ac:spMkLst>
            <pc:docMk/>
            <pc:sldMk cId="3232879466" sldId="353"/>
            <ac:spMk id="4" creationId="{0AB52AB3-6B3D-40CC-8689-691D0CA9BFB4}"/>
          </ac:spMkLst>
        </pc:spChg>
      </pc:sldChg>
      <pc:sldChg chg="modSp">
        <pc:chgData name="Chris Brown" userId="80d2adf9-61f9-4d5b-80e6-929791d944d5" providerId="ADAL" clId="{09394006-6CA4-467F-A34A-806E92CED81B}" dt="2026-04-22T13:22:12.756" v="0"/>
        <pc:sldMkLst>
          <pc:docMk/>
          <pc:sldMk cId="1674610861" sldId="354"/>
        </pc:sldMkLst>
        <pc:spChg chg="mod">
          <ac:chgData name="Chris Brown" userId="80d2adf9-61f9-4d5b-80e6-929791d944d5" providerId="ADAL" clId="{09394006-6CA4-467F-A34A-806E92CED81B}" dt="2026-04-22T13:22:12.756" v="0"/>
          <ac:spMkLst>
            <pc:docMk/>
            <pc:sldMk cId="1674610861" sldId="354"/>
            <ac:spMk id="4" creationId="{0AB52AB3-6B3D-40CC-8689-691D0CA9BFB4}"/>
          </ac:spMkLst>
        </pc:spChg>
      </pc:sldChg>
      <pc:sldChg chg="modSp mod">
        <pc:chgData name="Chris Brown" userId="80d2adf9-61f9-4d5b-80e6-929791d944d5" providerId="ADAL" clId="{09394006-6CA4-467F-A34A-806E92CED81B}" dt="2026-04-24T09:23:10.169" v="11" actId="6549"/>
        <pc:sldMkLst>
          <pc:docMk/>
          <pc:sldMk cId="2142399264" sldId="355"/>
        </pc:sldMkLst>
        <pc:spChg chg="mod">
          <ac:chgData name="Chris Brown" userId="80d2adf9-61f9-4d5b-80e6-929791d944d5" providerId="ADAL" clId="{09394006-6CA4-467F-A34A-806E92CED81B}" dt="2026-04-22T13:22:12.756" v="0"/>
          <ac:spMkLst>
            <pc:docMk/>
            <pc:sldMk cId="2142399264" sldId="355"/>
            <ac:spMk id="4" creationId="{0AB52AB3-6B3D-40CC-8689-691D0CA9BFB4}"/>
          </ac:spMkLst>
        </pc:spChg>
        <pc:graphicFrameChg chg="modGraphic">
          <ac:chgData name="Chris Brown" userId="80d2adf9-61f9-4d5b-80e6-929791d944d5" providerId="ADAL" clId="{09394006-6CA4-467F-A34A-806E92CED81B}" dt="2026-04-24T09:23:10.169" v="11" actId="6549"/>
          <ac:graphicFrameMkLst>
            <pc:docMk/>
            <pc:sldMk cId="2142399264" sldId="355"/>
            <ac:graphicFrameMk id="7" creationId="{34D8119D-1FEF-6FF3-987A-D1034D686103}"/>
          </ac:graphicFrameMkLst>
        </pc:graphicFrameChg>
      </pc:sldChg>
      <pc:sldChg chg="addSp delSp modSp mod">
        <pc:chgData name="Chris Brown" userId="80d2adf9-61f9-4d5b-80e6-929791d944d5" providerId="ADAL" clId="{09394006-6CA4-467F-A34A-806E92CED81B}" dt="2026-04-24T10:10:13.354" v="20" actId="1076"/>
        <pc:sldMkLst>
          <pc:docMk/>
          <pc:sldMk cId="2683392068" sldId="356"/>
        </pc:sldMkLst>
        <pc:spChg chg="mod">
          <ac:chgData name="Chris Brown" userId="80d2adf9-61f9-4d5b-80e6-929791d944d5" providerId="ADAL" clId="{09394006-6CA4-467F-A34A-806E92CED81B}" dt="2026-04-22T13:22:12.756" v="0"/>
          <ac:spMkLst>
            <pc:docMk/>
            <pc:sldMk cId="2683392068" sldId="356"/>
            <ac:spMk id="9" creationId="{FA7BD83B-72B7-F493-FA58-F5BD5574190B}"/>
          </ac:spMkLst>
        </pc:spChg>
        <pc:graphicFrameChg chg="add mod modGraphic">
          <ac:chgData name="Chris Brown" userId="80d2adf9-61f9-4d5b-80e6-929791d944d5" providerId="ADAL" clId="{09394006-6CA4-467F-A34A-806E92CED81B}" dt="2026-04-24T10:10:13.354" v="20" actId="1076"/>
          <ac:graphicFrameMkLst>
            <pc:docMk/>
            <pc:sldMk cId="2683392068" sldId="356"/>
            <ac:graphicFrameMk id="3" creationId="{5B4DEC29-EFB5-BC6F-29DD-B2D19EF2AD74}"/>
          </ac:graphicFrameMkLst>
        </pc:graphicFrameChg>
        <pc:picChg chg="del">
          <ac:chgData name="Chris Brown" userId="80d2adf9-61f9-4d5b-80e6-929791d944d5" providerId="ADAL" clId="{09394006-6CA4-467F-A34A-806E92CED81B}" dt="2026-04-24T10:08:36.938" v="12" actId="478"/>
          <ac:picMkLst>
            <pc:docMk/>
            <pc:sldMk cId="2683392068" sldId="356"/>
            <ac:picMk id="7" creationId="{8AA5D56F-6C4E-AFE4-8A23-F92F19C37503}"/>
          </ac:picMkLst>
        </pc:picChg>
      </pc:sldChg>
      <pc:sldChg chg="addSp delSp modSp mod">
        <pc:chgData name="Chris Brown" userId="80d2adf9-61f9-4d5b-80e6-929791d944d5" providerId="ADAL" clId="{09394006-6CA4-467F-A34A-806E92CED81B}" dt="2026-04-24T10:12:32.150" v="26" actId="1076"/>
        <pc:sldMkLst>
          <pc:docMk/>
          <pc:sldMk cId="1682476442" sldId="358"/>
        </pc:sldMkLst>
        <pc:graphicFrameChg chg="add mod">
          <ac:chgData name="Chris Brown" userId="80d2adf9-61f9-4d5b-80e6-929791d944d5" providerId="ADAL" clId="{09394006-6CA4-467F-A34A-806E92CED81B}" dt="2026-04-24T10:11:22.966" v="21"/>
          <ac:graphicFrameMkLst>
            <pc:docMk/>
            <pc:sldMk cId="1682476442" sldId="358"/>
            <ac:graphicFrameMk id="3" creationId="{53E3EBD9-CEBD-F907-AE90-3E9B31B689E2}"/>
          </ac:graphicFrameMkLst>
        </pc:graphicFrameChg>
        <pc:graphicFrameChg chg="add mod modGraphic">
          <ac:chgData name="Chris Brown" userId="80d2adf9-61f9-4d5b-80e6-929791d944d5" providerId="ADAL" clId="{09394006-6CA4-467F-A34A-806E92CED81B}" dt="2026-04-24T10:12:32.150" v="26" actId="1076"/>
          <ac:graphicFrameMkLst>
            <pc:docMk/>
            <pc:sldMk cId="1682476442" sldId="358"/>
            <ac:graphicFrameMk id="5" creationId="{8C292A40-D46E-64E8-1E4D-D19824161291}"/>
          </ac:graphicFrameMkLst>
        </pc:graphicFrameChg>
        <pc:picChg chg="del">
          <ac:chgData name="Chris Brown" userId="80d2adf9-61f9-4d5b-80e6-929791d944d5" providerId="ADAL" clId="{09394006-6CA4-467F-A34A-806E92CED81B}" dt="2026-04-24T10:08:39.514" v="13" actId="478"/>
          <ac:picMkLst>
            <pc:docMk/>
            <pc:sldMk cId="1682476442" sldId="358"/>
            <ac:picMk id="6" creationId="{05D97A9E-6C8D-769F-CB08-8672EAD6AF9D}"/>
          </ac:picMkLst>
        </pc:picChg>
      </pc:sldChg>
      <pc:sldChg chg="addSp delSp modSp add del mod">
        <pc:chgData name="Chris Brown" userId="80d2adf9-61f9-4d5b-80e6-929791d944d5" providerId="ADAL" clId="{09394006-6CA4-467F-A34A-806E92CED81B}" dt="2026-04-24T10:13:29.046" v="28" actId="1076"/>
        <pc:sldMkLst>
          <pc:docMk/>
          <pc:sldMk cId="351379469" sldId="359"/>
        </pc:sldMkLst>
        <pc:graphicFrameChg chg="add mod">
          <ac:chgData name="Chris Brown" userId="80d2adf9-61f9-4d5b-80e6-929791d944d5" providerId="ADAL" clId="{09394006-6CA4-467F-A34A-806E92CED81B}" dt="2026-04-24T10:13:29.046" v="28" actId="1076"/>
          <ac:graphicFrameMkLst>
            <pc:docMk/>
            <pc:sldMk cId="351379469" sldId="359"/>
            <ac:graphicFrameMk id="3" creationId="{7926D64B-93C0-1AC8-CD53-103FB9DE2167}"/>
          </ac:graphicFrameMkLst>
        </pc:graphicFrameChg>
        <pc:picChg chg="del">
          <ac:chgData name="Chris Brown" userId="80d2adf9-61f9-4d5b-80e6-929791d944d5" providerId="ADAL" clId="{09394006-6CA4-467F-A34A-806E92CED81B}" dt="2026-04-24T10:08:49.463" v="16" actId="478"/>
          <ac:picMkLst>
            <pc:docMk/>
            <pc:sldMk cId="351379469" sldId="359"/>
            <ac:picMk id="5" creationId="{19027130-96F0-3452-FFA3-C0D96D8483F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866F00-8664-5940-9A50-7C13295735D0}"/>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35F21DF-C12F-CE4B-857F-0BFB51B3326D}"/>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8B54E479-5243-744C-BF60-FED27BB1BBDD}" type="datetimeFigureOut">
              <a:rPr lang="en-GB" smtClean="0"/>
              <a:t>24/04/2026</a:t>
            </a:fld>
            <a:endParaRPr lang="en-GB"/>
          </a:p>
        </p:txBody>
      </p:sp>
      <p:sp>
        <p:nvSpPr>
          <p:cNvPr id="4" name="Footer Placeholder 3">
            <a:extLst>
              <a:ext uri="{FF2B5EF4-FFF2-40B4-BE49-F238E27FC236}">
                <a16:creationId xmlns:a16="http://schemas.microsoft.com/office/drawing/2014/main" id="{C862B42B-5C8C-EE40-95A3-A8841B49C219}"/>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970809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358F616-7726-2E4F-B597-27D3DEFA3D4E}" type="datetimeFigureOut">
              <a:rPr lang="en-GB" smtClean="0"/>
              <a:t>23/04/2026</a:t>
            </a:fld>
            <a:endParaRPr lang="en-GB"/>
          </a:p>
        </p:txBody>
      </p:sp>
      <p:sp>
        <p:nvSpPr>
          <p:cNvPr id="4" name="Slide Image Placeholder 3"/>
          <p:cNvSpPr>
            <a:spLocks noGrp="1" noRot="1" noChangeAspect="1"/>
          </p:cNvSpPr>
          <p:nvPr>
            <p:ph type="sldImg" idx="2"/>
          </p:nvPr>
        </p:nvSpPr>
        <p:spPr>
          <a:xfrm>
            <a:off x="415925" y="1241425"/>
            <a:ext cx="59674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65A96E7-C074-7042-AED9-5D3DB31FDD3E}" type="slidenum">
              <a:rPr lang="en-GB" smtClean="0"/>
              <a:t>‹#›</a:t>
            </a:fld>
            <a:endParaRPr lang="en-GB"/>
          </a:p>
        </p:txBody>
      </p:sp>
    </p:spTree>
    <p:extLst>
      <p:ext uri="{BB962C8B-B14F-4D97-AF65-F5344CB8AC3E}">
        <p14:creationId xmlns:p14="http://schemas.microsoft.com/office/powerpoint/2010/main" val="237218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5A96E7-C074-7042-AED9-5D3DB31FDD3E}" type="slidenum">
              <a:rPr lang="en-GB" smtClean="0"/>
              <a:t>2</a:t>
            </a:fld>
            <a:endParaRPr lang="en-GB"/>
          </a:p>
        </p:txBody>
      </p:sp>
    </p:spTree>
    <p:extLst>
      <p:ext uri="{BB962C8B-B14F-4D97-AF65-F5344CB8AC3E}">
        <p14:creationId xmlns:p14="http://schemas.microsoft.com/office/powerpoint/2010/main" val="346733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5A96E7-C074-7042-AED9-5D3DB31FDD3E}" type="slidenum">
              <a:rPr lang="en-GB" smtClean="0"/>
              <a:t>7</a:t>
            </a:fld>
            <a:endParaRPr lang="en-GB"/>
          </a:p>
        </p:txBody>
      </p:sp>
    </p:spTree>
    <p:extLst>
      <p:ext uri="{BB962C8B-B14F-4D97-AF65-F5344CB8AC3E}">
        <p14:creationId xmlns:p14="http://schemas.microsoft.com/office/powerpoint/2010/main" val="357264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5A96E7-C074-7042-AED9-5D3DB31FDD3E}" type="slidenum">
              <a:rPr lang="en-GB" smtClean="0"/>
              <a:t>8</a:t>
            </a:fld>
            <a:endParaRPr lang="en-GB"/>
          </a:p>
        </p:txBody>
      </p:sp>
    </p:spTree>
    <p:extLst>
      <p:ext uri="{BB962C8B-B14F-4D97-AF65-F5344CB8AC3E}">
        <p14:creationId xmlns:p14="http://schemas.microsoft.com/office/powerpoint/2010/main" val="342960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5A96E7-C074-7042-AED9-5D3DB31FDD3E}" type="slidenum">
              <a:rPr lang="en-GB" smtClean="0"/>
              <a:t>9</a:t>
            </a:fld>
            <a:endParaRPr lang="en-GB"/>
          </a:p>
        </p:txBody>
      </p:sp>
    </p:spTree>
    <p:extLst>
      <p:ext uri="{BB962C8B-B14F-4D97-AF65-F5344CB8AC3E}">
        <p14:creationId xmlns:p14="http://schemas.microsoft.com/office/powerpoint/2010/main" val="332009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5A96E7-C074-7042-AED9-5D3DB31FDD3E}" type="slidenum">
              <a:rPr lang="en-GB" smtClean="0"/>
              <a:t>10</a:t>
            </a:fld>
            <a:endParaRPr lang="en-GB"/>
          </a:p>
        </p:txBody>
      </p:sp>
    </p:spTree>
    <p:extLst>
      <p:ext uri="{BB962C8B-B14F-4D97-AF65-F5344CB8AC3E}">
        <p14:creationId xmlns:p14="http://schemas.microsoft.com/office/powerpoint/2010/main" val="1757986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1BEB5F-B4A8-6348-A285-875292EB06B2}"/>
              </a:ext>
            </a:extLst>
          </p:cNvPr>
          <p:cNvSpPr/>
          <p:nvPr userDrawn="1"/>
        </p:nvSpPr>
        <p:spPr>
          <a:xfrm>
            <a:off x="0" y="2880001"/>
            <a:ext cx="13463999" cy="36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Rectangle 1">
            <a:extLst>
              <a:ext uri="{FF2B5EF4-FFF2-40B4-BE49-F238E27FC236}">
                <a16:creationId xmlns:a16="http://schemas.microsoft.com/office/drawing/2014/main" id="{8AE8E815-E07F-2443-A559-6C742A9B2661}"/>
              </a:ext>
            </a:extLst>
          </p:cNvPr>
          <p:cNvSpPr/>
          <p:nvPr userDrawn="1"/>
        </p:nvSpPr>
        <p:spPr>
          <a:xfrm>
            <a:off x="7" y="1"/>
            <a:ext cx="13463588" cy="270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3" name="Picture 12">
            <a:extLst>
              <a:ext uri="{FF2B5EF4-FFF2-40B4-BE49-F238E27FC236}">
                <a16:creationId xmlns:a16="http://schemas.microsoft.com/office/drawing/2014/main" id="{AF4E0CF8-B20B-EA47-98DB-52086D1718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60001" y="432007"/>
            <a:ext cx="1871999" cy="606355"/>
          </a:xfrm>
          <a:prstGeom prst="rect">
            <a:avLst/>
          </a:prstGeom>
        </p:spPr>
      </p:pic>
      <p:sp>
        <p:nvSpPr>
          <p:cNvPr id="11" name="Text Placeholder 5">
            <a:extLst>
              <a:ext uri="{FF2B5EF4-FFF2-40B4-BE49-F238E27FC236}">
                <a16:creationId xmlns:a16="http://schemas.microsoft.com/office/drawing/2014/main" id="{09C7D521-37A0-914B-B338-C49674CA06DB}"/>
              </a:ext>
            </a:extLst>
          </p:cNvPr>
          <p:cNvSpPr>
            <a:spLocks noGrp="1"/>
          </p:cNvSpPr>
          <p:nvPr>
            <p:ph type="body" sz="quarter" idx="13" hasCustomPrompt="1"/>
          </p:nvPr>
        </p:nvSpPr>
        <p:spPr>
          <a:xfrm>
            <a:off x="7" y="4715998"/>
            <a:ext cx="13463588" cy="1404000"/>
          </a:xfrm>
          <a:prstGeom prst="rect">
            <a:avLst/>
          </a:prstGeom>
          <a:ln>
            <a:noFill/>
          </a:ln>
        </p:spPr>
        <p:txBody>
          <a:bodyPr lIns="0" tIns="0" rIns="0" bIns="0" anchor="b">
            <a:noAutofit/>
          </a:bodyPr>
          <a:lstStyle>
            <a:lvl1pPr marL="0" indent="0" algn="ctr">
              <a:lnSpc>
                <a:spcPts val="5001"/>
              </a:lnSpc>
              <a:spcBef>
                <a:spcPts val="0"/>
              </a:spcBef>
              <a:buNone/>
              <a:defRPr lang="en-GB" sz="5001" cap="all" baseline="0" smtClean="0">
                <a:solidFill>
                  <a:srgbClr val="4E6586"/>
                </a:solidFill>
                <a:effectLst/>
                <a:latin typeface="Arial" panose="020B0604020202020204" pitchFamily="34" charset="0"/>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u="sng"/>
              <a:t>GROWTH</a:t>
            </a:r>
            <a:r>
              <a:rPr lang="en-GB"/>
              <a:t> IN</a:t>
            </a:r>
            <a:br>
              <a:rPr lang="en-GB"/>
            </a:br>
            <a:r>
              <a:rPr lang="en-GB"/>
              <a:t>SPECIALITY CHEMICALS</a:t>
            </a:r>
          </a:p>
        </p:txBody>
      </p:sp>
      <p:sp>
        <p:nvSpPr>
          <p:cNvPr id="10" name="Text Placeholder 5">
            <a:extLst>
              <a:ext uri="{FF2B5EF4-FFF2-40B4-BE49-F238E27FC236}">
                <a16:creationId xmlns:a16="http://schemas.microsoft.com/office/drawing/2014/main" id="{9B3C36F1-09BC-2142-ABDE-5F6A6ABFA101}"/>
              </a:ext>
            </a:extLst>
          </p:cNvPr>
          <p:cNvSpPr>
            <a:spLocks noGrp="1"/>
          </p:cNvSpPr>
          <p:nvPr>
            <p:ph type="body" sz="quarter" idx="12" hasCustomPrompt="1"/>
          </p:nvPr>
        </p:nvSpPr>
        <p:spPr>
          <a:xfrm>
            <a:off x="2700003" y="4176002"/>
            <a:ext cx="4896000" cy="648000"/>
          </a:xfrm>
          <a:prstGeom prst="rect">
            <a:avLst/>
          </a:prstGeom>
          <a:ln>
            <a:noFill/>
          </a:ln>
        </p:spPr>
        <p:txBody>
          <a:bodyPr lIns="0" tIns="0" rIns="0" bIns="0" anchor="b">
            <a:noAutofit/>
          </a:bodyPr>
          <a:lstStyle>
            <a:lvl1pPr marL="0" indent="0">
              <a:lnSpc>
                <a:spcPts val="2000"/>
              </a:lnSpc>
              <a:spcBef>
                <a:spcPts val="0"/>
              </a:spcBef>
              <a:buNone/>
              <a:defRPr lang="en-GB" sz="5001" cap="all" baseline="0" smtClean="0">
                <a:solidFill>
                  <a:srgbClr val="4E6586"/>
                </a:solidFill>
                <a:effectLst/>
                <a:latin typeface="Arial" panose="020B0604020202020204" pitchFamily="34" charset="0"/>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a:t>DELIVERING</a:t>
            </a:r>
          </a:p>
        </p:txBody>
      </p:sp>
      <p:sp>
        <p:nvSpPr>
          <p:cNvPr id="6" name="Text Placeholder 5">
            <a:extLst>
              <a:ext uri="{FF2B5EF4-FFF2-40B4-BE49-F238E27FC236}">
                <a16:creationId xmlns:a16="http://schemas.microsoft.com/office/drawing/2014/main" id="{328D394C-F65A-0444-8DAB-05700B50C0C7}"/>
              </a:ext>
            </a:extLst>
          </p:cNvPr>
          <p:cNvSpPr>
            <a:spLocks noGrp="1"/>
          </p:cNvSpPr>
          <p:nvPr>
            <p:ph type="body" sz="quarter" idx="10" hasCustomPrompt="1"/>
          </p:nvPr>
        </p:nvSpPr>
        <p:spPr>
          <a:xfrm>
            <a:off x="396004" y="1620000"/>
            <a:ext cx="4896000" cy="720000"/>
          </a:xfrm>
          <a:prstGeom prst="rect">
            <a:avLst/>
          </a:prstGeom>
        </p:spPr>
        <p:txBody>
          <a:bodyPr lIns="0" tIns="0" rIns="0" bIns="0" anchor="b"/>
          <a:lstStyle>
            <a:lvl1pPr marL="0" indent="0">
              <a:lnSpc>
                <a:spcPts val="2000"/>
              </a:lnSpc>
              <a:spcBef>
                <a:spcPts val="0"/>
              </a:spcBef>
              <a:buNone/>
              <a:defRPr lang="en-GB" smtClean="0">
                <a:solidFill>
                  <a:schemeClr val="bg1"/>
                </a:solidFill>
                <a:effectLst/>
                <a:latin typeface="Arial" panose="020B0604020202020204" pitchFamily="34" charset="0"/>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a:t>The </a:t>
            </a:r>
            <a:r>
              <a:rPr lang="en-GB" err="1"/>
              <a:t>Synthomer</a:t>
            </a:r>
            <a:r>
              <a:rPr lang="en-GB"/>
              <a:t> Group</a:t>
            </a:r>
          </a:p>
        </p:txBody>
      </p:sp>
    </p:spTree>
    <p:extLst>
      <p:ext uri="{BB962C8B-B14F-4D97-AF65-F5344CB8AC3E}">
        <p14:creationId xmlns:p14="http://schemas.microsoft.com/office/powerpoint/2010/main" val="348576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1D07F6-DBB7-6D4C-B024-B6509DD64A79}"/>
              </a:ext>
            </a:extLst>
          </p:cNvPr>
          <p:cNvSpPr/>
          <p:nvPr userDrawn="1"/>
        </p:nvSpPr>
        <p:spPr>
          <a:xfrm>
            <a:off x="0" y="1080002"/>
            <a:ext cx="13463999" cy="36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Rectangle 4">
            <a:extLst>
              <a:ext uri="{FF2B5EF4-FFF2-40B4-BE49-F238E27FC236}">
                <a16:creationId xmlns:a16="http://schemas.microsoft.com/office/drawing/2014/main" id="{958BA1B9-6A21-2745-8E37-288108A13DE6}"/>
              </a:ext>
            </a:extLst>
          </p:cNvPr>
          <p:cNvSpPr/>
          <p:nvPr userDrawn="1"/>
        </p:nvSpPr>
        <p:spPr>
          <a:xfrm>
            <a:off x="7" y="1620000"/>
            <a:ext cx="13463588" cy="180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6" name="Text Placeholder 5">
            <a:extLst>
              <a:ext uri="{FF2B5EF4-FFF2-40B4-BE49-F238E27FC236}">
                <a16:creationId xmlns:a16="http://schemas.microsoft.com/office/drawing/2014/main" id="{F2566DA5-3537-994D-823B-BEFC0ED9DD0B}"/>
              </a:ext>
            </a:extLst>
          </p:cNvPr>
          <p:cNvSpPr>
            <a:spLocks noGrp="1"/>
          </p:cNvSpPr>
          <p:nvPr>
            <p:ph type="body" sz="quarter" idx="13" hasCustomPrompt="1"/>
          </p:nvPr>
        </p:nvSpPr>
        <p:spPr>
          <a:xfrm>
            <a:off x="4464000" y="4716000"/>
            <a:ext cx="8999589" cy="1404000"/>
          </a:xfrm>
          <a:prstGeom prst="rect">
            <a:avLst/>
          </a:prstGeom>
          <a:ln>
            <a:noFill/>
          </a:ln>
        </p:spPr>
        <p:txBody>
          <a:bodyPr lIns="0" tIns="0" rIns="0" bIns="0" anchor="b">
            <a:noAutofit/>
          </a:bodyPr>
          <a:lstStyle>
            <a:lvl1pPr marL="0" indent="0" algn="l">
              <a:lnSpc>
                <a:spcPts val="5001"/>
              </a:lnSpc>
              <a:spcBef>
                <a:spcPts val="0"/>
              </a:spcBef>
              <a:buNone/>
              <a:defRPr lang="en-GB" sz="5001" cap="all" baseline="0" smtClean="0">
                <a:solidFill>
                  <a:srgbClr val="4E6586"/>
                </a:solidFill>
                <a:effectLst/>
                <a:latin typeface="Arial" panose="020B0604020202020204" pitchFamily="34" charset="0"/>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a:t>FOR</a:t>
            </a:r>
            <a:br>
              <a:rPr lang="en-GB"/>
            </a:br>
            <a:r>
              <a:rPr lang="en-GB" u="sng"/>
              <a:t>EXCELLENCE</a:t>
            </a:r>
          </a:p>
        </p:txBody>
      </p:sp>
      <p:sp>
        <p:nvSpPr>
          <p:cNvPr id="7" name="Text Placeholder 5">
            <a:extLst>
              <a:ext uri="{FF2B5EF4-FFF2-40B4-BE49-F238E27FC236}">
                <a16:creationId xmlns:a16="http://schemas.microsoft.com/office/drawing/2014/main" id="{2568FE65-BDD7-F54B-95EE-1427E982E2B4}"/>
              </a:ext>
            </a:extLst>
          </p:cNvPr>
          <p:cNvSpPr>
            <a:spLocks noGrp="1"/>
          </p:cNvSpPr>
          <p:nvPr>
            <p:ph type="body" sz="quarter" idx="12" hasCustomPrompt="1"/>
          </p:nvPr>
        </p:nvSpPr>
        <p:spPr>
          <a:xfrm>
            <a:off x="2700003" y="4176002"/>
            <a:ext cx="4896000" cy="648000"/>
          </a:xfrm>
          <a:prstGeom prst="rect">
            <a:avLst/>
          </a:prstGeom>
          <a:ln>
            <a:noFill/>
          </a:ln>
        </p:spPr>
        <p:txBody>
          <a:bodyPr lIns="0" tIns="0" rIns="0" bIns="0" anchor="b">
            <a:noAutofit/>
          </a:bodyPr>
          <a:lstStyle>
            <a:lvl1pPr marL="0" indent="0">
              <a:lnSpc>
                <a:spcPts val="2000"/>
              </a:lnSpc>
              <a:spcBef>
                <a:spcPts val="0"/>
              </a:spcBef>
              <a:buNone/>
              <a:defRPr lang="en-GB" sz="5001" cap="all" baseline="0" smtClean="0">
                <a:solidFill>
                  <a:srgbClr val="4E6586"/>
                </a:solidFill>
                <a:effectLst/>
                <a:latin typeface="Arial" panose="020B0604020202020204" pitchFamily="34" charset="0"/>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a:t>A FORMULA</a:t>
            </a:r>
          </a:p>
        </p:txBody>
      </p:sp>
      <p:sp>
        <p:nvSpPr>
          <p:cNvPr id="8" name="Text Placeholder 5">
            <a:extLst>
              <a:ext uri="{FF2B5EF4-FFF2-40B4-BE49-F238E27FC236}">
                <a16:creationId xmlns:a16="http://schemas.microsoft.com/office/drawing/2014/main" id="{C9CAA62B-536E-0B4A-9BAC-61ECC37C5349}"/>
              </a:ext>
            </a:extLst>
          </p:cNvPr>
          <p:cNvSpPr>
            <a:spLocks noGrp="1"/>
          </p:cNvSpPr>
          <p:nvPr>
            <p:ph type="body" sz="quarter" idx="10" hasCustomPrompt="1"/>
          </p:nvPr>
        </p:nvSpPr>
        <p:spPr>
          <a:xfrm>
            <a:off x="396004" y="1620000"/>
            <a:ext cx="4896000" cy="720000"/>
          </a:xfrm>
          <a:prstGeom prst="rect">
            <a:avLst/>
          </a:prstGeom>
        </p:spPr>
        <p:txBody>
          <a:bodyPr lIns="0" tIns="0" rIns="0" bIns="0" anchor="b"/>
          <a:lstStyle>
            <a:lvl1pPr marL="0" indent="0">
              <a:lnSpc>
                <a:spcPts val="2000"/>
              </a:lnSpc>
              <a:spcBef>
                <a:spcPts val="0"/>
              </a:spcBef>
              <a:buNone/>
              <a:defRPr lang="en-GB" smtClean="0">
                <a:solidFill>
                  <a:schemeClr val="bg1"/>
                </a:solidFill>
                <a:effectLst/>
                <a:latin typeface="+mj-lt"/>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sz="3201"/>
              <a:t>Divider slide title</a:t>
            </a:r>
          </a:p>
        </p:txBody>
      </p:sp>
    </p:spTree>
    <p:extLst>
      <p:ext uri="{BB962C8B-B14F-4D97-AF65-F5344CB8AC3E}">
        <p14:creationId xmlns:p14="http://schemas.microsoft.com/office/powerpoint/2010/main" val="250517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large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A1FF58F-EE24-F24F-A859-A5C8C33777C0}"/>
              </a:ext>
            </a:extLst>
          </p:cNvPr>
          <p:cNvSpPr>
            <a:spLocks noGrp="1"/>
          </p:cNvSpPr>
          <p:nvPr>
            <p:ph type="pic" sz="quarter" idx="13"/>
          </p:nvPr>
        </p:nvSpPr>
        <p:spPr>
          <a:xfrm>
            <a:off x="6822001" y="1800001"/>
            <a:ext cx="6246001" cy="5040000"/>
          </a:xfrm>
          <a:prstGeom prst="rect">
            <a:avLst/>
          </a:prstGeom>
        </p:spPr>
        <p:txBody>
          <a:bodyPr/>
          <a:lstStyle/>
          <a:p>
            <a:r>
              <a:rPr lang="de-DE"/>
              <a:t>Bild durch Klicken auf Symbol hinzufügen</a:t>
            </a:r>
            <a:endParaRPr lang="en-GB"/>
          </a:p>
        </p:txBody>
      </p:sp>
      <p:cxnSp>
        <p:nvCxnSpPr>
          <p:cNvPr id="11" name="Straight Connector 10">
            <a:extLst>
              <a:ext uri="{FF2B5EF4-FFF2-40B4-BE49-F238E27FC236}">
                <a16:creationId xmlns:a16="http://schemas.microsoft.com/office/drawing/2014/main" id="{F93D0DBF-67D6-3449-A78B-605293818AEC}"/>
              </a:ext>
            </a:extLst>
          </p:cNvPr>
          <p:cNvCxnSpPr/>
          <p:nvPr userDrawn="1"/>
        </p:nvCxnSpPr>
        <p:spPr>
          <a:xfrm>
            <a:off x="396002" y="1224000"/>
            <a:ext cx="719999" cy="0"/>
          </a:xfrm>
          <a:prstGeom prst="line">
            <a:avLst/>
          </a:prstGeom>
          <a:ln w="50800">
            <a:solidFill>
              <a:srgbClr val="E89133"/>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89232FD-9A6E-E44D-B55C-253F933B01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0006" y="432001"/>
            <a:ext cx="1871994" cy="606354"/>
          </a:xfrm>
          <a:prstGeom prst="rect">
            <a:avLst/>
          </a:prstGeom>
        </p:spPr>
      </p:pic>
      <p:sp>
        <p:nvSpPr>
          <p:cNvPr id="10" name="Text Placeholder 9">
            <a:extLst>
              <a:ext uri="{FF2B5EF4-FFF2-40B4-BE49-F238E27FC236}">
                <a16:creationId xmlns:a16="http://schemas.microsoft.com/office/drawing/2014/main" id="{85FEE60C-D928-B643-AF15-5D031C24E0BF}"/>
              </a:ext>
            </a:extLst>
          </p:cNvPr>
          <p:cNvSpPr>
            <a:spLocks noGrp="1"/>
          </p:cNvSpPr>
          <p:nvPr>
            <p:ph type="body" sz="quarter" idx="14" hasCustomPrompt="1"/>
          </p:nvPr>
        </p:nvSpPr>
        <p:spPr>
          <a:xfrm>
            <a:off x="395597" y="1800001"/>
            <a:ext cx="5256000" cy="5040000"/>
          </a:xfrm>
          <a:prstGeom prst="rect">
            <a:avLst/>
          </a:prstGeom>
        </p:spPr>
        <p:txBody>
          <a:bodyPr lIns="0" tIns="0" rIns="0" bIns="0"/>
          <a:lstStyle>
            <a:lvl1pPr marL="0" indent="0">
              <a:lnSpc>
                <a:spcPts val="2000"/>
              </a:lnSpc>
              <a:spcBef>
                <a:spcPts val="0"/>
              </a:spcBef>
              <a:buNone/>
              <a:defRPr sz="1599" b="0" i="0">
                <a:solidFill>
                  <a:schemeClr val="accent1"/>
                </a:solidFill>
                <a:latin typeface="Arial" panose="020B0604020202020204" pitchFamily="34" charset="0"/>
              </a:defRPr>
            </a:lvl1pPr>
            <a:lvl2pPr marL="12702" indent="0">
              <a:lnSpc>
                <a:spcPts val="2000"/>
              </a:lnSpc>
              <a:spcBef>
                <a:spcPts val="0"/>
              </a:spcBef>
              <a:spcAft>
                <a:spcPts val="600"/>
              </a:spcAft>
              <a:buNone/>
              <a:tabLst/>
              <a:defRPr sz="1599" b="0" i="0">
                <a:latin typeface="Arial" panose="020B0604020202020204" pitchFamily="34" charset="0"/>
              </a:defRPr>
            </a:lvl2pPr>
            <a:lvl3pPr marL="0" indent="0">
              <a:lnSpc>
                <a:spcPts val="2000"/>
              </a:lnSpc>
              <a:spcBef>
                <a:spcPts val="0"/>
              </a:spcBef>
              <a:spcAft>
                <a:spcPts val="600"/>
              </a:spcAft>
              <a:buClr>
                <a:srgbClr val="0092D5"/>
              </a:buClr>
              <a:buSzPct val="70000"/>
              <a:buFont typeface="System Font"/>
              <a:buNone/>
              <a:tabLst/>
              <a:defRPr sz="1599" b="0" i="0">
                <a:latin typeface="Arial" panose="020B0604020202020204" pitchFamily="34" charset="0"/>
              </a:defRPr>
            </a:lvl3pPr>
            <a:lvl4pPr marL="217698" indent="0">
              <a:lnSpc>
                <a:spcPts val="2000"/>
              </a:lnSpc>
              <a:spcBef>
                <a:spcPts val="0"/>
              </a:spcBef>
              <a:spcAft>
                <a:spcPts val="600"/>
              </a:spcAft>
              <a:buClr>
                <a:srgbClr val="0092D5"/>
              </a:buClr>
              <a:buFont typeface="System Font"/>
              <a:buNone/>
              <a:tabLst/>
              <a:defRPr sz="1599" b="0" i="0">
                <a:latin typeface="Arial" panose="020B0604020202020204" pitchFamily="34" charset="0"/>
              </a:defRPr>
            </a:lvl4pPr>
            <a:lvl5pPr marL="0" indent="0">
              <a:lnSpc>
                <a:spcPts val="2000"/>
              </a:lnSpc>
              <a:spcBef>
                <a:spcPts val="0"/>
              </a:spcBef>
              <a:spcAft>
                <a:spcPts val="2000"/>
              </a:spcAft>
              <a:buNone/>
              <a:tabLst/>
              <a:defRPr sz="1599" b="0" i="0">
                <a:latin typeface="Arial" panose="020B0604020202020204" pitchFamily="34" charset="0"/>
              </a:defRPr>
            </a:lvl5pPr>
          </a:lstStyle>
          <a:p>
            <a:pPr lvl="0"/>
            <a:r>
              <a:rPr lang="en-GB" dirty="0"/>
              <a:t>Subheading</a:t>
            </a:r>
          </a:p>
          <a:p>
            <a:pPr lvl="1"/>
            <a:endParaRPr lang="en-GB" dirty="0"/>
          </a:p>
        </p:txBody>
      </p:sp>
      <p:sp>
        <p:nvSpPr>
          <p:cNvPr id="13" name="Text Placeholder 10">
            <a:extLst>
              <a:ext uri="{FF2B5EF4-FFF2-40B4-BE49-F238E27FC236}">
                <a16:creationId xmlns:a16="http://schemas.microsoft.com/office/drawing/2014/main" id="{2846AF47-9BD9-4633-B102-2F5C19D000F0}"/>
              </a:ext>
            </a:extLst>
          </p:cNvPr>
          <p:cNvSpPr>
            <a:spLocks noGrp="1"/>
          </p:cNvSpPr>
          <p:nvPr>
            <p:ph type="body" sz="quarter" idx="15"/>
          </p:nvPr>
        </p:nvSpPr>
        <p:spPr>
          <a:xfrm>
            <a:off x="396001" y="360000"/>
            <a:ext cx="10440275" cy="337130"/>
          </a:xfrm>
          <a:prstGeom prst="rect">
            <a:avLst/>
          </a:prstGeom>
        </p:spPr>
        <p:txBody>
          <a:bodyPr lIns="0" tIns="0" rIns="0" bIns="0"/>
          <a:lstStyle>
            <a:lvl1pPr marL="0" indent="0">
              <a:buNone/>
              <a:defRPr sz="2000">
                <a:solidFill>
                  <a:schemeClr val="accent1"/>
                </a:solidFill>
              </a:defRPr>
            </a:lvl1pPr>
          </a:lstStyle>
          <a:p>
            <a:pPr lvl="0"/>
            <a:r>
              <a:rPr lang="de-DE"/>
              <a:t>Mastertextformat bearbeiten</a:t>
            </a:r>
          </a:p>
        </p:txBody>
      </p:sp>
      <p:sp>
        <p:nvSpPr>
          <p:cNvPr id="14" name="Text Placeholder 12">
            <a:extLst>
              <a:ext uri="{FF2B5EF4-FFF2-40B4-BE49-F238E27FC236}">
                <a16:creationId xmlns:a16="http://schemas.microsoft.com/office/drawing/2014/main" id="{255C0B3F-8054-49FA-98D4-FB112BA0F879}"/>
              </a:ext>
            </a:extLst>
          </p:cNvPr>
          <p:cNvSpPr>
            <a:spLocks noGrp="1"/>
          </p:cNvSpPr>
          <p:nvPr>
            <p:ph type="body" sz="quarter" idx="16"/>
          </p:nvPr>
        </p:nvSpPr>
        <p:spPr>
          <a:xfrm>
            <a:off x="396001" y="720003"/>
            <a:ext cx="10440275" cy="503997"/>
          </a:xfrm>
          <a:prstGeom prst="rect">
            <a:avLst/>
          </a:prstGeom>
        </p:spPr>
        <p:txBody>
          <a:bodyPr lIns="0" tIns="0" rIns="0" bIns="0"/>
          <a:lstStyle>
            <a:lvl1pPr marL="0" indent="0">
              <a:buNone/>
              <a:defRPr sz="3002">
                <a:solidFill>
                  <a:schemeClr val="accent1"/>
                </a:solidFill>
              </a:defRPr>
            </a:lvl1pPr>
          </a:lstStyle>
          <a:p>
            <a:pPr lvl="0"/>
            <a:r>
              <a:rPr lang="de-DE"/>
              <a:t>Mastertextformat bearbeiten</a:t>
            </a:r>
          </a:p>
        </p:txBody>
      </p:sp>
    </p:spTree>
    <p:extLst>
      <p:ext uri="{BB962C8B-B14F-4D97-AF65-F5344CB8AC3E}">
        <p14:creationId xmlns:p14="http://schemas.microsoft.com/office/powerpoint/2010/main" val="1347312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2 small pictur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A1FF58F-EE24-F24F-A859-A5C8C33777C0}"/>
              </a:ext>
            </a:extLst>
          </p:cNvPr>
          <p:cNvSpPr>
            <a:spLocks noGrp="1"/>
          </p:cNvSpPr>
          <p:nvPr>
            <p:ph type="pic" sz="quarter" idx="13"/>
          </p:nvPr>
        </p:nvSpPr>
        <p:spPr>
          <a:xfrm>
            <a:off x="6822001" y="1800003"/>
            <a:ext cx="3024001" cy="3420000"/>
          </a:xfrm>
          <a:prstGeom prst="rect">
            <a:avLst/>
          </a:prstGeom>
        </p:spPr>
        <p:txBody>
          <a:bodyPr/>
          <a:lstStyle/>
          <a:p>
            <a:r>
              <a:rPr lang="de-DE"/>
              <a:t>Bild durch Klicken auf Symbol hinzufügen</a:t>
            </a:r>
            <a:endParaRPr lang="en-GB"/>
          </a:p>
        </p:txBody>
      </p:sp>
      <p:cxnSp>
        <p:nvCxnSpPr>
          <p:cNvPr id="11" name="Straight Connector 10">
            <a:extLst>
              <a:ext uri="{FF2B5EF4-FFF2-40B4-BE49-F238E27FC236}">
                <a16:creationId xmlns:a16="http://schemas.microsoft.com/office/drawing/2014/main" id="{F93D0DBF-67D6-3449-A78B-605293818AEC}"/>
              </a:ext>
            </a:extLst>
          </p:cNvPr>
          <p:cNvCxnSpPr/>
          <p:nvPr userDrawn="1"/>
        </p:nvCxnSpPr>
        <p:spPr>
          <a:xfrm>
            <a:off x="396002" y="1224000"/>
            <a:ext cx="719999" cy="0"/>
          </a:xfrm>
          <a:prstGeom prst="line">
            <a:avLst/>
          </a:prstGeom>
          <a:ln w="50800">
            <a:solidFill>
              <a:srgbClr val="E89133"/>
            </a:solidFill>
          </a:ln>
        </p:spPr>
        <p:style>
          <a:lnRef idx="1">
            <a:schemeClr val="accent1"/>
          </a:lnRef>
          <a:fillRef idx="0">
            <a:schemeClr val="accent1"/>
          </a:fillRef>
          <a:effectRef idx="0">
            <a:schemeClr val="accent1"/>
          </a:effectRef>
          <a:fontRef idx="minor">
            <a:schemeClr val="tx1"/>
          </a:fontRef>
        </p:style>
      </p:cxnSp>
      <p:sp>
        <p:nvSpPr>
          <p:cNvPr id="8" name="Picture Placeholder 8">
            <a:extLst>
              <a:ext uri="{FF2B5EF4-FFF2-40B4-BE49-F238E27FC236}">
                <a16:creationId xmlns:a16="http://schemas.microsoft.com/office/drawing/2014/main" id="{5EBB94F4-CF29-F34A-B2F4-93B22727654E}"/>
              </a:ext>
            </a:extLst>
          </p:cNvPr>
          <p:cNvSpPr>
            <a:spLocks noGrp="1"/>
          </p:cNvSpPr>
          <p:nvPr>
            <p:ph type="pic" sz="quarter" idx="14"/>
          </p:nvPr>
        </p:nvSpPr>
        <p:spPr>
          <a:xfrm>
            <a:off x="10043592" y="1800003"/>
            <a:ext cx="3024001" cy="3420000"/>
          </a:xfrm>
          <a:prstGeom prst="rect">
            <a:avLst/>
          </a:prstGeom>
        </p:spPr>
        <p:txBody>
          <a:bodyPr/>
          <a:lstStyle/>
          <a:p>
            <a:r>
              <a:rPr lang="de-DE"/>
              <a:t>Bild durch Klicken auf Symbol hinzufügen</a:t>
            </a:r>
            <a:endParaRPr lang="en-GB"/>
          </a:p>
        </p:txBody>
      </p:sp>
      <p:pic>
        <p:nvPicPr>
          <p:cNvPr id="13" name="Picture 12">
            <a:extLst>
              <a:ext uri="{FF2B5EF4-FFF2-40B4-BE49-F238E27FC236}">
                <a16:creationId xmlns:a16="http://schemas.microsoft.com/office/drawing/2014/main" id="{0DD3CB97-2832-7A46-B276-EBA712D241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0006" y="432001"/>
            <a:ext cx="1871994" cy="606354"/>
          </a:xfrm>
          <a:prstGeom prst="rect">
            <a:avLst/>
          </a:prstGeom>
        </p:spPr>
      </p:pic>
      <p:sp>
        <p:nvSpPr>
          <p:cNvPr id="14" name="Text Placeholder 9">
            <a:extLst>
              <a:ext uri="{FF2B5EF4-FFF2-40B4-BE49-F238E27FC236}">
                <a16:creationId xmlns:a16="http://schemas.microsoft.com/office/drawing/2014/main" id="{8C04D957-5D64-E244-8283-F358AF897E2F}"/>
              </a:ext>
            </a:extLst>
          </p:cNvPr>
          <p:cNvSpPr>
            <a:spLocks noGrp="1"/>
          </p:cNvSpPr>
          <p:nvPr>
            <p:ph type="body" sz="quarter" idx="15" hasCustomPrompt="1"/>
          </p:nvPr>
        </p:nvSpPr>
        <p:spPr>
          <a:xfrm>
            <a:off x="395597" y="1800001"/>
            <a:ext cx="5256000" cy="5040000"/>
          </a:xfrm>
          <a:prstGeom prst="rect">
            <a:avLst/>
          </a:prstGeom>
        </p:spPr>
        <p:txBody>
          <a:bodyPr lIns="0" tIns="0" rIns="0" bIns="0"/>
          <a:lstStyle>
            <a:lvl1pPr marL="0" indent="0">
              <a:lnSpc>
                <a:spcPts val="2000"/>
              </a:lnSpc>
              <a:spcBef>
                <a:spcPts val="0"/>
              </a:spcBef>
              <a:buNone/>
              <a:defRPr sz="1599" b="0" i="0">
                <a:solidFill>
                  <a:schemeClr val="accent1"/>
                </a:solidFill>
                <a:latin typeface="Arial" panose="020B0604020202020204" pitchFamily="34" charset="0"/>
              </a:defRPr>
            </a:lvl1pPr>
            <a:lvl2pPr marL="12702" indent="0">
              <a:lnSpc>
                <a:spcPts val="2000"/>
              </a:lnSpc>
              <a:spcBef>
                <a:spcPts val="0"/>
              </a:spcBef>
              <a:spcAft>
                <a:spcPts val="600"/>
              </a:spcAft>
              <a:buNone/>
              <a:tabLst/>
              <a:defRPr sz="1599" b="0" i="0">
                <a:latin typeface="Arial" panose="020B0604020202020204" pitchFamily="34" charset="0"/>
              </a:defRPr>
            </a:lvl2pPr>
            <a:lvl3pPr marL="216011" indent="-216011">
              <a:lnSpc>
                <a:spcPts val="2000"/>
              </a:lnSpc>
              <a:spcBef>
                <a:spcPts val="0"/>
              </a:spcBef>
              <a:spcAft>
                <a:spcPts val="600"/>
              </a:spcAft>
              <a:buClr>
                <a:srgbClr val="0092D5"/>
              </a:buClr>
              <a:buSzPct val="70000"/>
              <a:buFont typeface="System Font"/>
              <a:buChar char="→"/>
              <a:tabLst/>
              <a:defRPr sz="1599" b="0" i="0">
                <a:latin typeface="Arial" panose="020B0604020202020204" pitchFamily="34" charset="0"/>
              </a:defRPr>
            </a:lvl3pPr>
            <a:lvl4pPr marL="432023" indent="-214325">
              <a:lnSpc>
                <a:spcPts val="2000"/>
              </a:lnSpc>
              <a:spcBef>
                <a:spcPts val="0"/>
              </a:spcBef>
              <a:spcAft>
                <a:spcPts val="600"/>
              </a:spcAft>
              <a:buClr>
                <a:srgbClr val="0092D5"/>
              </a:buClr>
              <a:buFont typeface="System Font"/>
              <a:buChar char="–"/>
              <a:tabLst/>
              <a:defRPr sz="1599" b="0" i="0">
                <a:latin typeface="Arial" panose="020B0604020202020204" pitchFamily="34" charset="0"/>
              </a:defRPr>
            </a:lvl4pPr>
            <a:lvl5pPr marL="0" indent="0">
              <a:lnSpc>
                <a:spcPts val="2000"/>
              </a:lnSpc>
              <a:spcBef>
                <a:spcPts val="0"/>
              </a:spcBef>
              <a:spcAft>
                <a:spcPts val="2000"/>
              </a:spcAft>
              <a:buNone/>
              <a:tabLst/>
              <a:defRPr sz="1599" b="0" i="0">
                <a:latin typeface="Arial" panose="020B0604020202020204" pitchFamily="34" charset="0"/>
              </a:defRPr>
            </a:lvl5pPr>
          </a:lstStyle>
          <a:p>
            <a:pPr lvl="0"/>
            <a:r>
              <a:rPr lang="en-GB"/>
              <a:t>Subheading</a:t>
            </a:r>
          </a:p>
          <a:p>
            <a:pPr lvl="1"/>
            <a:r>
              <a:rPr lang="en-GB"/>
              <a:t>Second level</a:t>
            </a:r>
          </a:p>
          <a:p>
            <a:pPr lvl="2"/>
            <a:r>
              <a:rPr lang="en-GB"/>
              <a:t>Bullet</a:t>
            </a:r>
          </a:p>
          <a:p>
            <a:pPr lvl="3"/>
            <a:r>
              <a:rPr lang="en-GB"/>
              <a:t>Dash</a:t>
            </a:r>
          </a:p>
          <a:p>
            <a:pPr lvl="4"/>
            <a:r>
              <a:rPr lang="en-GB"/>
              <a:t>Text</a:t>
            </a:r>
          </a:p>
        </p:txBody>
      </p:sp>
      <p:sp>
        <p:nvSpPr>
          <p:cNvPr id="15" name="Text Placeholder 10">
            <a:extLst>
              <a:ext uri="{FF2B5EF4-FFF2-40B4-BE49-F238E27FC236}">
                <a16:creationId xmlns:a16="http://schemas.microsoft.com/office/drawing/2014/main" id="{8E9AF953-DBBA-4F5E-8557-C20252613705}"/>
              </a:ext>
            </a:extLst>
          </p:cNvPr>
          <p:cNvSpPr>
            <a:spLocks noGrp="1"/>
          </p:cNvSpPr>
          <p:nvPr>
            <p:ph type="body" sz="quarter" idx="16"/>
          </p:nvPr>
        </p:nvSpPr>
        <p:spPr>
          <a:xfrm>
            <a:off x="396001" y="360000"/>
            <a:ext cx="10440275" cy="337130"/>
          </a:xfrm>
          <a:prstGeom prst="rect">
            <a:avLst/>
          </a:prstGeom>
        </p:spPr>
        <p:txBody>
          <a:bodyPr lIns="0" tIns="0" rIns="0" bIns="0"/>
          <a:lstStyle>
            <a:lvl1pPr marL="0" indent="0">
              <a:buNone/>
              <a:defRPr sz="2000">
                <a:solidFill>
                  <a:schemeClr val="accent1"/>
                </a:solidFill>
              </a:defRPr>
            </a:lvl1pPr>
          </a:lstStyle>
          <a:p>
            <a:pPr lvl="0"/>
            <a:r>
              <a:rPr lang="de-DE"/>
              <a:t>Mastertextformat bearbeiten</a:t>
            </a:r>
          </a:p>
        </p:txBody>
      </p:sp>
      <p:sp>
        <p:nvSpPr>
          <p:cNvPr id="16" name="Text Placeholder 12">
            <a:extLst>
              <a:ext uri="{FF2B5EF4-FFF2-40B4-BE49-F238E27FC236}">
                <a16:creationId xmlns:a16="http://schemas.microsoft.com/office/drawing/2014/main" id="{DB3BE8BF-F025-4201-A164-A1E6C5398F02}"/>
              </a:ext>
            </a:extLst>
          </p:cNvPr>
          <p:cNvSpPr>
            <a:spLocks noGrp="1"/>
          </p:cNvSpPr>
          <p:nvPr>
            <p:ph type="body" sz="quarter" idx="17"/>
          </p:nvPr>
        </p:nvSpPr>
        <p:spPr>
          <a:xfrm>
            <a:off x="396001" y="720003"/>
            <a:ext cx="10440275" cy="503997"/>
          </a:xfrm>
          <a:prstGeom prst="rect">
            <a:avLst/>
          </a:prstGeom>
        </p:spPr>
        <p:txBody>
          <a:bodyPr lIns="0" tIns="0" rIns="0" bIns="0"/>
          <a:lstStyle>
            <a:lvl1pPr marL="0" indent="0">
              <a:buNone/>
              <a:defRPr sz="3002">
                <a:solidFill>
                  <a:schemeClr val="accent1"/>
                </a:solidFill>
              </a:defRPr>
            </a:lvl1pPr>
          </a:lstStyle>
          <a:p>
            <a:pPr lvl="0"/>
            <a:r>
              <a:rPr lang="de-DE"/>
              <a:t>Mastertextformat bearbeiten</a:t>
            </a:r>
          </a:p>
        </p:txBody>
      </p:sp>
    </p:spTree>
    <p:extLst>
      <p:ext uri="{BB962C8B-B14F-4D97-AF65-F5344CB8AC3E}">
        <p14:creationId xmlns:p14="http://schemas.microsoft.com/office/powerpoint/2010/main" val="1507356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3 pictur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A1FF58F-EE24-F24F-A859-A5C8C33777C0}"/>
              </a:ext>
            </a:extLst>
          </p:cNvPr>
          <p:cNvSpPr>
            <a:spLocks noGrp="1"/>
          </p:cNvSpPr>
          <p:nvPr>
            <p:ph type="pic" sz="quarter" idx="13"/>
          </p:nvPr>
        </p:nvSpPr>
        <p:spPr>
          <a:xfrm>
            <a:off x="6822003" y="1800001"/>
            <a:ext cx="4104000" cy="4968000"/>
          </a:xfrm>
          <a:prstGeom prst="rect">
            <a:avLst/>
          </a:prstGeom>
        </p:spPr>
        <p:txBody>
          <a:bodyPr/>
          <a:lstStyle/>
          <a:p>
            <a:r>
              <a:rPr lang="de-DE"/>
              <a:t>Bild durch Klicken auf Symbol hinzufügen</a:t>
            </a:r>
            <a:endParaRPr lang="en-GB"/>
          </a:p>
        </p:txBody>
      </p:sp>
      <p:cxnSp>
        <p:nvCxnSpPr>
          <p:cNvPr id="11" name="Straight Connector 10">
            <a:extLst>
              <a:ext uri="{FF2B5EF4-FFF2-40B4-BE49-F238E27FC236}">
                <a16:creationId xmlns:a16="http://schemas.microsoft.com/office/drawing/2014/main" id="{F93D0DBF-67D6-3449-A78B-605293818AEC}"/>
              </a:ext>
            </a:extLst>
          </p:cNvPr>
          <p:cNvCxnSpPr/>
          <p:nvPr userDrawn="1"/>
        </p:nvCxnSpPr>
        <p:spPr>
          <a:xfrm>
            <a:off x="396002" y="1224000"/>
            <a:ext cx="719999" cy="0"/>
          </a:xfrm>
          <a:prstGeom prst="line">
            <a:avLst/>
          </a:prstGeom>
          <a:ln w="50800">
            <a:solidFill>
              <a:srgbClr val="E89133"/>
            </a:solidFill>
          </a:ln>
        </p:spPr>
        <p:style>
          <a:lnRef idx="1">
            <a:schemeClr val="accent1"/>
          </a:lnRef>
          <a:fillRef idx="0">
            <a:schemeClr val="accent1"/>
          </a:fillRef>
          <a:effectRef idx="0">
            <a:schemeClr val="accent1"/>
          </a:effectRef>
          <a:fontRef idx="minor">
            <a:schemeClr val="tx1"/>
          </a:fontRef>
        </p:style>
      </p:cxnSp>
      <p:sp>
        <p:nvSpPr>
          <p:cNvPr id="8" name="Picture Placeholder 8">
            <a:extLst>
              <a:ext uri="{FF2B5EF4-FFF2-40B4-BE49-F238E27FC236}">
                <a16:creationId xmlns:a16="http://schemas.microsoft.com/office/drawing/2014/main" id="{5EBB94F4-CF29-F34A-B2F4-93B22727654E}"/>
              </a:ext>
            </a:extLst>
          </p:cNvPr>
          <p:cNvSpPr>
            <a:spLocks noGrp="1"/>
          </p:cNvSpPr>
          <p:nvPr>
            <p:ph type="pic" sz="quarter" idx="14"/>
          </p:nvPr>
        </p:nvSpPr>
        <p:spPr>
          <a:xfrm>
            <a:off x="11106000" y="1800001"/>
            <a:ext cx="1962000" cy="2394000"/>
          </a:xfrm>
          <a:prstGeom prst="rect">
            <a:avLst/>
          </a:prstGeom>
        </p:spPr>
        <p:txBody>
          <a:bodyPr/>
          <a:lstStyle/>
          <a:p>
            <a:r>
              <a:rPr lang="de-DE"/>
              <a:t>Bild durch Klicken auf Symbol hinzufügen</a:t>
            </a:r>
            <a:endParaRPr lang="en-GB"/>
          </a:p>
        </p:txBody>
      </p:sp>
      <p:pic>
        <p:nvPicPr>
          <p:cNvPr id="13" name="Picture 12">
            <a:extLst>
              <a:ext uri="{FF2B5EF4-FFF2-40B4-BE49-F238E27FC236}">
                <a16:creationId xmlns:a16="http://schemas.microsoft.com/office/drawing/2014/main" id="{0DD3CB97-2832-7A46-B276-EBA712D241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0006" y="421491"/>
            <a:ext cx="1871994" cy="606354"/>
          </a:xfrm>
          <a:prstGeom prst="rect">
            <a:avLst/>
          </a:prstGeom>
        </p:spPr>
      </p:pic>
      <p:sp>
        <p:nvSpPr>
          <p:cNvPr id="10" name="Picture Placeholder 8">
            <a:extLst>
              <a:ext uri="{FF2B5EF4-FFF2-40B4-BE49-F238E27FC236}">
                <a16:creationId xmlns:a16="http://schemas.microsoft.com/office/drawing/2014/main" id="{392DAF67-3342-CB44-AD82-452E283023F6}"/>
              </a:ext>
            </a:extLst>
          </p:cNvPr>
          <p:cNvSpPr>
            <a:spLocks noGrp="1"/>
          </p:cNvSpPr>
          <p:nvPr>
            <p:ph type="pic" sz="quarter" idx="15"/>
          </p:nvPr>
        </p:nvSpPr>
        <p:spPr>
          <a:xfrm>
            <a:off x="11106000" y="4374001"/>
            <a:ext cx="1962000" cy="2394000"/>
          </a:xfrm>
          <a:prstGeom prst="rect">
            <a:avLst/>
          </a:prstGeom>
        </p:spPr>
        <p:txBody>
          <a:bodyPr/>
          <a:lstStyle/>
          <a:p>
            <a:r>
              <a:rPr lang="de-DE"/>
              <a:t>Bild durch Klicken auf Symbol hinzufügen</a:t>
            </a:r>
            <a:endParaRPr lang="en-GB"/>
          </a:p>
        </p:txBody>
      </p:sp>
      <p:sp>
        <p:nvSpPr>
          <p:cNvPr id="15" name="Text Placeholder 9">
            <a:extLst>
              <a:ext uri="{FF2B5EF4-FFF2-40B4-BE49-F238E27FC236}">
                <a16:creationId xmlns:a16="http://schemas.microsoft.com/office/drawing/2014/main" id="{ED014137-0BFB-F945-9045-E6B2A685D010}"/>
              </a:ext>
            </a:extLst>
          </p:cNvPr>
          <p:cNvSpPr>
            <a:spLocks noGrp="1"/>
          </p:cNvSpPr>
          <p:nvPr>
            <p:ph type="body" sz="quarter" idx="16" hasCustomPrompt="1"/>
          </p:nvPr>
        </p:nvSpPr>
        <p:spPr>
          <a:xfrm>
            <a:off x="395597" y="1800001"/>
            <a:ext cx="5256000" cy="5040000"/>
          </a:xfrm>
          <a:prstGeom prst="rect">
            <a:avLst/>
          </a:prstGeom>
        </p:spPr>
        <p:txBody>
          <a:bodyPr lIns="0" tIns="0" rIns="0" bIns="0"/>
          <a:lstStyle>
            <a:lvl1pPr marL="0" indent="0">
              <a:lnSpc>
                <a:spcPts val="2000"/>
              </a:lnSpc>
              <a:spcBef>
                <a:spcPts val="0"/>
              </a:spcBef>
              <a:buNone/>
              <a:defRPr sz="1599" b="0" i="0">
                <a:solidFill>
                  <a:srgbClr val="164970"/>
                </a:solidFill>
                <a:latin typeface="Arial" panose="020B0604020202020204" pitchFamily="34" charset="0"/>
              </a:defRPr>
            </a:lvl1pPr>
            <a:lvl2pPr marL="12702" indent="0">
              <a:lnSpc>
                <a:spcPts val="2000"/>
              </a:lnSpc>
              <a:spcBef>
                <a:spcPts val="0"/>
              </a:spcBef>
              <a:spcAft>
                <a:spcPts val="600"/>
              </a:spcAft>
              <a:buNone/>
              <a:tabLst/>
              <a:defRPr sz="1599" b="0" i="0">
                <a:latin typeface="Arial" panose="020B0604020202020204" pitchFamily="34" charset="0"/>
              </a:defRPr>
            </a:lvl2pPr>
            <a:lvl3pPr marL="216011" indent="-216011">
              <a:lnSpc>
                <a:spcPts val="2000"/>
              </a:lnSpc>
              <a:spcBef>
                <a:spcPts val="0"/>
              </a:spcBef>
              <a:spcAft>
                <a:spcPts val="600"/>
              </a:spcAft>
              <a:buClr>
                <a:srgbClr val="0092D5"/>
              </a:buClr>
              <a:buSzPct val="70000"/>
              <a:buFont typeface="System Font"/>
              <a:buChar char="→"/>
              <a:tabLst/>
              <a:defRPr sz="1599" b="0" i="0">
                <a:latin typeface="Arial" panose="020B0604020202020204" pitchFamily="34" charset="0"/>
              </a:defRPr>
            </a:lvl3pPr>
            <a:lvl4pPr marL="432023" indent="-216011">
              <a:lnSpc>
                <a:spcPts val="2000"/>
              </a:lnSpc>
              <a:spcBef>
                <a:spcPts val="0"/>
              </a:spcBef>
              <a:spcAft>
                <a:spcPts val="600"/>
              </a:spcAft>
              <a:buClr>
                <a:srgbClr val="0092D5"/>
              </a:buClr>
              <a:buFont typeface="System Font"/>
              <a:buChar char="–"/>
              <a:tabLst/>
              <a:defRPr sz="1599" b="0" i="0">
                <a:latin typeface="Arial" panose="020B0604020202020204" pitchFamily="34" charset="0"/>
              </a:defRPr>
            </a:lvl4pPr>
            <a:lvl5pPr marL="0" indent="0">
              <a:lnSpc>
                <a:spcPts val="2000"/>
              </a:lnSpc>
              <a:spcBef>
                <a:spcPts val="0"/>
              </a:spcBef>
              <a:spcAft>
                <a:spcPts val="2000"/>
              </a:spcAft>
              <a:buNone/>
              <a:tabLst/>
              <a:defRPr sz="1599" b="0" i="0">
                <a:latin typeface="Arial" panose="020B0604020202020204" pitchFamily="34" charset="0"/>
              </a:defRPr>
            </a:lvl5pPr>
          </a:lstStyle>
          <a:p>
            <a:pPr lvl="0"/>
            <a:r>
              <a:rPr lang="en-GB"/>
              <a:t>Subheading</a:t>
            </a:r>
          </a:p>
          <a:p>
            <a:pPr lvl="1"/>
            <a:r>
              <a:rPr lang="en-GB"/>
              <a:t>Second level</a:t>
            </a:r>
          </a:p>
          <a:p>
            <a:pPr lvl="2"/>
            <a:r>
              <a:rPr lang="en-GB"/>
              <a:t>Bullet</a:t>
            </a:r>
          </a:p>
          <a:p>
            <a:pPr lvl="3"/>
            <a:r>
              <a:rPr lang="en-GB"/>
              <a:t>Dash</a:t>
            </a:r>
          </a:p>
          <a:p>
            <a:pPr lvl="4"/>
            <a:r>
              <a:rPr lang="en-GB"/>
              <a:t>Text</a:t>
            </a:r>
          </a:p>
        </p:txBody>
      </p:sp>
      <p:sp>
        <p:nvSpPr>
          <p:cNvPr id="16" name="Text Placeholder 10">
            <a:extLst>
              <a:ext uri="{FF2B5EF4-FFF2-40B4-BE49-F238E27FC236}">
                <a16:creationId xmlns:a16="http://schemas.microsoft.com/office/drawing/2014/main" id="{5537CB39-8661-4283-A13D-5E6063DF71CF}"/>
              </a:ext>
            </a:extLst>
          </p:cNvPr>
          <p:cNvSpPr>
            <a:spLocks noGrp="1"/>
          </p:cNvSpPr>
          <p:nvPr>
            <p:ph type="body" sz="quarter" idx="17"/>
          </p:nvPr>
        </p:nvSpPr>
        <p:spPr>
          <a:xfrm>
            <a:off x="396001" y="360000"/>
            <a:ext cx="10440275" cy="337130"/>
          </a:xfrm>
          <a:prstGeom prst="rect">
            <a:avLst/>
          </a:prstGeom>
        </p:spPr>
        <p:txBody>
          <a:bodyPr lIns="0" tIns="0" rIns="0" bIns="0"/>
          <a:lstStyle>
            <a:lvl1pPr marL="0" indent="0">
              <a:buNone/>
              <a:defRPr sz="2000">
                <a:solidFill>
                  <a:schemeClr val="accent1"/>
                </a:solidFill>
              </a:defRPr>
            </a:lvl1pPr>
          </a:lstStyle>
          <a:p>
            <a:pPr lvl="0"/>
            <a:r>
              <a:rPr lang="de-DE"/>
              <a:t>Mastertextformat bearbeiten</a:t>
            </a:r>
          </a:p>
        </p:txBody>
      </p:sp>
      <p:sp>
        <p:nvSpPr>
          <p:cNvPr id="17" name="Text Placeholder 12">
            <a:extLst>
              <a:ext uri="{FF2B5EF4-FFF2-40B4-BE49-F238E27FC236}">
                <a16:creationId xmlns:a16="http://schemas.microsoft.com/office/drawing/2014/main" id="{0C1E9411-4B13-4F13-8AD8-B5A801D6E4F7}"/>
              </a:ext>
            </a:extLst>
          </p:cNvPr>
          <p:cNvSpPr>
            <a:spLocks noGrp="1"/>
          </p:cNvSpPr>
          <p:nvPr>
            <p:ph type="body" sz="quarter" idx="18"/>
          </p:nvPr>
        </p:nvSpPr>
        <p:spPr>
          <a:xfrm>
            <a:off x="396001" y="720003"/>
            <a:ext cx="10440275" cy="503997"/>
          </a:xfrm>
          <a:prstGeom prst="rect">
            <a:avLst/>
          </a:prstGeom>
        </p:spPr>
        <p:txBody>
          <a:bodyPr lIns="0" tIns="0" rIns="0" bIns="0"/>
          <a:lstStyle>
            <a:lvl1pPr marL="0" indent="0">
              <a:buNone/>
              <a:defRPr sz="3002">
                <a:solidFill>
                  <a:schemeClr val="accent1"/>
                </a:solidFill>
              </a:defRPr>
            </a:lvl1pPr>
          </a:lstStyle>
          <a:p>
            <a:pPr lvl="0"/>
            <a:r>
              <a:rPr lang="de-DE"/>
              <a:t>Mastertextformat bearbeiten</a:t>
            </a:r>
          </a:p>
        </p:txBody>
      </p:sp>
    </p:spTree>
    <p:extLst>
      <p:ext uri="{BB962C8B-B14F-4D97-AF65-F5344CB8AC3E}">
        <p14:creationId xmlns:p14="http://schemas.microsoft.com/office/powerpoint/2010/main" val="1529172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4 pictur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A1FF58F-EE24-F24F-A859-A5C8C33777C0}"/>
              </a:ext>
            </a:extLst>
          </p:cNvPr>
          <p:cNvSpPr>
            <a:spLocks noGrp="1"/>
          </p:cNvSpPr>
          <p:nvPr>
            <p:ph type="pic" sz="quarter" idx="13"/>
          </p:nvPr>
        </p:nvSpPr>
        <p:spPr>
          <a:xfrm>
            <a:off x="6822008" y="1800001"/>
            <a:ext cx="3041999" cy="2394000"/>
          </a:xfrm>
          <a:prstGeom prst="rect">
            <a:avLst/>
          </a:prstGeom>
        </p:spPr>
        <p:txBody>
          <a:bodyPr/>
          <a:lstStyle/>
          <a:p>
            <a:r>
              <a:rPr lang="de-DE"/>
              <a:t>Bild durch Klicken auf Symbol hinzufügen</a:t>
            </a:r>
            <a:endParaRPr lang="en-GB"/>
          </a:p>
        </p:txBody>
      </p:sp>
      <p:cxnSp>
        <p:nvCxnSpPr>
          <p:cNvPr id="11" name="Straight Connector 10">
            <a:extLst>
              <a:ext uri="{FF2B5EF4-FFF2-40B4-BE49-F238E27FC236}">
                <a16:creationId xmlns:a16="http://schemas.microsoft.com/office/drawing/2014/main" id="{F93D0DBF-67D6-3449-A78B-605293818AEC}"/>
              </a:ext>
            </a:extLst>
          </p:cNvPr>
          <p:cNvCxnSpPr/>
          <p:nvPr userDrawn="1"/>
        </p:nvCxnSpPr>
        <p:spPr>
          <a:xfrm>
            <a:off x="396002" y="1224000"/>
            <a:ext cx="719999" cy="0"/>
          </a:xfrm>
          <a:prstGeom prst="line">
            <a:avLst/>
          </a:prstGeom>
          <a:ln w="50800">
            <a:solidFill>
              <a:srgbClr val="E89133"/>
            </a:solidFill>
          </a:ln>
        </p:spPr>
        <p:style>
          <a:lnRef idx="1">
            <a:schemeClr val="accent1"/>
          </a:lnRef>
          <a:fillRef idx="0">
            <a:schemeClr val="accent1"/>
          </a:fillRef>
          <a:effectRef idx="0">
            <a:schemeClr val="accent1"/>
          </a:effectRef>
          <a:fontRef idx="minor">
            <a:schemeClr val="tx1"/>
          </a:fontRef>
        </p:style>
      </p:cxnSp>
      <p:sp>
        <p:nvSpPr>
          <p:cNvPr id="8" name="Picture Placeholder 8">
            <a:extLst>
              <a:ext uri="{FF2B5EF4-FFF2-40B4-BE49-F238E27FC236}">
                <a16:creationId xmlns:a16="http://schemas.microsoft.com/office/drawing/2014/main" id="{5EBB94F4-CF29-F34A-B2F4-93B22727654E}"/>
              </a:ext>
            </a:extLst>
          </p:cNvPr>
          <p:cNvSpPr>
            <a:spLocks noGrp="1"/>
          </p:cNvSpPr>
          <p:nvPr>
            <p:ph type="pic" sz="quarter" idx="14"/>
          </p:nvPr>
        </p:nvSpPr>
        <p:spPr>
          <a:xfrm>
            <a:off x="10026009" y="1800001"/>
            <a:ext cx="3041999" cy="2394000"/>
          </a:xfrm>
          <a:prstGeom prst="rect">
            <a:avLst/>
          </a:prstGeom>
        </p:spPr>
        <p:txBody>
          <a:bodyPr/>
          <a:lstStyle/>
          <a:p>
            <a:r>
              <a:rPr lang="de-DE"/>
              <a:t>Bild durch Klicken auf Symbol hinzufügen</a:t>
            </a:r>
            <a:endParaRPr lang="en-GB"/>
          </a:p>
        </p:txBody>
      </p:sp>
      <p:pic>
        <p:nvPicPr>
          <p:cNvPr id="13" name="Picture 12">
            <a:extLst>
              <a:ext uri="{FF2B5EF4-FFF2-40B4-BE49-F238E27FC236}">
                <a16:creationId xmlns:a16="http://schemas.microsoft.com/office/drawing/2014/main" id="{0DD3CB97-2832-7A46-B276-EBA712D241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0006" y="432001"/>
            <a:ext cx="1871994" cy="606354"/>
          </a:xfrm>
          <a:prstGeom prst="rect">
            <a:avLst/>
          </a:prstGeom>
        </p:spPr>
      </p:pic>
      <p:sp>
        <p:nvSpPr>
          <p:cNvPr id="10" name="Picture Placeholder 8">
            <a:extLst>
              <a:ext uri="{FF2B5EF4-FFF2-40B4-BE49-F238E27FC236}">
                <a16:creationId xmlns:a16="http://schemas.microsoft.com/office/drawing/2014/main" id="{392DAF67-3342-CB44-AD82-452E283023F6}"/>
              </a:ext>
            </a:extLst>
          </p:cNvPr>
          <p:cNvSpPr>
            <a:spLocks noGrp="1"/>
          </p:cNvSpPr>
          <p:nvPr>
            <p:ph type="pic" sz="quarter" idx="15"/>
          </p:nvPr>
        </p:nvSpPr>
        <p:spPr>
          <a:xfrm>
            <a:off x="11106000" y="4374001"/>
            <a:ext cx="1962000" cy="2394000"/>
          </a:xfrm>
          <a:prstGeom prst="rect">
            <a:avLst/>
          </a:prstGeom>
        </p:spPr>
        <p:txBody>
          <a:bodyPr/>
          <a:lstStyle/>
          <a:p>
            <a:r>
              <a:rPr lang="de-DE"/>
              <a:t>Bild durch Klicken auf Symbol hinzufügen</a:t>
            </a:r>
            <a:endParaRPr lang="en-GB"/>
          </a:p>
        </p:txBody>
      </p:sp>
      <p:sp>
        <p:nvSpPr>
          <p:cNvPr id="12" name="Picture Placeholder 8">
            <a:extLst>
              <a:ext uri="{FF2B5EF4-FFF2-40B4-BE49-F238E27FC236}">
                <a16:creationId xmlns:a16="http://schemas.microsoft.com/office/drawing/2014/main" id="{16653A41-8AA0-B543-B2FD-274106D69175}"/>
              </a:ext>
            </a:extLst>
          </p:cNvPr>
          <p:cNvSpPr>
            <a:spLocks noGrp="1"/>
          </p:cNvSpPr>
          <p:nvPr>
            <p:ph type="pic" sz="quarter" idx="16"/>
          </p:nvPr>
        </p:nvSpPr>
        <p:spPr>
          <a:xfrm>
            <a:off x="6822003" y="4374001"/>
            <a:ext cx="4104000" cy="2394000"/>
          </a:xfrm>
          <a:prstGeom prst="rect">
            <a:avLst/>
          </a:prstGeom>
        </p:spPr>
        <p:txBody>
          <a:bodyPr/>
          <a:lstStyle/>
          <a:p>
            <a:r>
              <a:rPr lang="de-DE"/>
              <a:t>Bild durch Klicken auf Symbol hinzufügen</a:t>
            </a:r>
            <a:endParaRPr lang="en-GB"/>
          </a:p>
        </p:txBody>
      </p:sp>
      <p:sp>
        <p:nvSpPr>
          <p:cNvPr id="16" name="Text Placeholder 9">
            <a:extLst>
              <a:ext uri="{FF2B5EF4-FFF2-40B4-BE49-F238E27FC236}">
                <a16:creationId xmlns:a16="http://schemas.microsoft.com/office/drawing/2014/main" id="{45AC0CE7-1E5A-924A-A872-315F4B69CFAD}"/>
              </a:ext>
            </a:extLst>
          </p:cNvPr>
          <p:cNvSpPr>
            <a:spLocks noGrp="1"/>
          </p:cNvSpPr>
          <p:nvPr>
            <p:ph type="body" sz="quarter" idx="17" hasCustomPrompt="1"/>
          </p:nvPr>
        </p:nvSpPr>
        <p:spPr>
          <a:xfrm>
            <a:off x="395597" y="1800001"/>
            <a:ext cx="5256000" cy="5040000"/>
          </a:xfrm>
          <a:prstGeom prst="rect">
            <a:avLst/>
          </a:prstGeom>
        </p:spPr>
        <p:txBody>
          <a:bodyPr lIns="0" tIns="0" rIns="0" bIns="0"/>
          <a:lstStyle>
            <a:lvl1pPr marL="0" indent="0">
              <a:lnSpc>
                <a:spcPts val="2000"/>
              </a:lnSpc>
              <a:spcBef>
                <a:spcPts val="0"/>
              </a:spcBef>
              <a:buNone/>
              <a:defRPr sz="1599" b="0" i="0">
                <a:solidFill>
                  <a:srgbClr val="164970"/>
                </a:solidFill>
                <a:latin typeface="Arial" panose="020B0604020202020204" pitchFamily="34" charset="0"/>
              </a:defRPr>
            </a:lvl1pPr>
            <a:lvl2pPr marL="12702" indent="0">
              <a:lnSpc>
                <a:spcPts val="2000"/>
              </a:lnSpc>
              <a:spcBef>
                <a:spcPts val="0"/>
              </a:spcBef>
              <a:spcAft>
                <a:spcPts val="600"/>
              </a:spcAft>
              <a:buNone/>
              <a:tabLst/>
              <a:defRPr sz="1599" b="0" i="0">
                <a:latin typeface="Arial" panose="020B0604020202020204" pitchFamily="34" charset="0"/>
              </a:defRPr>
            </a:lvl2pPr>
            <a:lvl3pPr marL="216011" indent="-216011">
              <a:lnSpc>
                <a:spcPts val="2000"/>
              </a:lnSpc>
              <a:spcBef>
                <a:spcPts val="0"/>
              </a:spcBef>
              <a:spcAft>
                <a:spcPts val="600"/>
              </a:spcAft>
              <a:buClr>
                <a:srgbClr val="0092D5"/>
              </a:buClr>
              <a:buSzPct val="70000"/>
              <a:buFont typeface="System Font"/>
              <a:buChar char="→"/>
              <a:tabLst/>
              <a:defRPr sz="1599" b="0" i="0">
                <a:latin typeface="Arial" panose="020B0604020202020204" pitchFamily="34" charset="0"/>
              </a:defRPr>
            </a:lvl3pPr>
            <a:lvl4pPr marL="432023" indent="-214325">
              <a:lnSpc>
                <a:spcPts val="2000"/>
              </a:lnSpc>
              <a:spcBef>
                <a:spcPts val="0"/>
              </a:spcBef>
              <a:spcAft>
                <a:spcPts val="600"/>
              </a:spcAft>
              <a:buClr>
                <a:srgbClr val="0092D5"/>
              </a:buClr>
              <a:buFont typeface="System Font"/>
              <a:buChar char="–"/>
              <a:tabLst/>
              <a:defRPr sz="1599" b="0" i="0">
                <a:latin typeface="Arial" panose="020B0604020202020204" pitchFamily="34" charset="0"/>
              </a:defRPr>
            </a:lvl4pPr>
            <a:lvl5pPr marL="0" indent="0">
              <a:lnSpc>
                <a:spcPts val="2000"/>
              </a:lnSpc>
              <a:spcBef>
                <a:spcPts val="0"/>
              </a:spcBef>
              <a:spcAft>
                <a:spcPts val="2000"/>
              </a:spcAft>
              <a:buNone/>
              <a:tabLst/>
              <a:defRPr sz="1599" b="0" i="0">
                <a:latin typeface="Arial" panose="020B0604020202020204" pitchFamily="34" charset="0"/>
              </a:defRPr>
            </a:lvl5pPr>
          </a:lstStyle>
          <a:p>
            <a:pPr lvl="0"/>
            <a:r>
              <a:rPr lang="en-GB"/>
              <a:t>Subheading</a:t>
            </a:r>
          </a:p>
          <a:p>
            <a:pPr lvl="1"/>
            <a:r>
              <a:rPr lang="en-GB"/>
              <a:t>Second level</a:t>
            </a:r>
          </a:p>
          <a:p>
            <a:pPr lvl="2"/>
            <a:r>
              <a:rPr lang="en-GB"/>
              <a:t>Bullet</a:t>
            </a:r>
          </a:p>
          <a:p>
            <a:pPr lvl="3"/>
            <a:r>
              <a:rPr lang="en-GB"/>
              <a:t>Dash</a:t>
            </a:r>
          </a:p>
          <a:p>
            <a:pPr lvl="4"/>
            <a:r>
              <a:rPr lang="en-GB"/>
              <a:t>Text</a:t>
            </a:r>
          </a:p>
        </p:txBody>
      </p:sp>
      <p:sp>
        <p:nvSpPr>
          <p:cNvPr id="17" name="Text Placeholder 10">
            <a:extLst>
              <a:ext uri="{FF2B5EF4-FFF2-40B4-BE49-F238E27FC236}">
                <a16:creationId xmlns:a16="http://schemas.microsoft.com/office/drawing/2014/main" id="{A920DC48-05CF-49DD-966C-2959CB435CCF}"/>
              </a:ext>
            </a:extLst>
          </p:cNvPr>
          <p:cNvSpPr>
            <a:spLocks noGrp="1"/>
          </p:cNvSpPr>
          <p:nvPr>
            <p:ph type="body" sz="quarter" idx="18"/>
          </p:nvPr>
        </p:nvSpPr>
        <p:spPr>
          <a:xfrm>
            <a:off x="396001" y="360000"/>
            <a:ext cx="10440275" cy="337130"/>
          </a:xfrm>
          <a:prstGeom prst="rect">
            <a:avLst/>
          </a:prstGeom>
        </p:spPr>
        <p:txBody>
          <a:bodyPr lIns="0" tIns="0" rIns="0" bIns="0"/>
          <a:lstStyle>
            <a:lvl1pPr marL="0" indent="0">
              <a:buNone/>
              <a:defRPr sz="2000">
                <a:solidFill>
                  <a:schemeClr val="accent1"/>
                </a:solidFill>
              </a:defRPr>
            </a:lvl1pPr>
          </a:lstStyle>
          <a:p>
            <a:pPr lvl="0"/>
            <a:r>
              <a:rPr lang="de-DE"/>
              <a:t>Mastertextformat bearbeiten</a:t>
            </a:r>
          </a:p>
        </p:txBody>
      </p:sp>
      <p:sp>
        <p:nvSpPr>
          <p:cNvPr id="18" name="Text Placeholder 12">
            <a:extLst>
              <a:ext uri="{FF2B5EF4-FFF2-40B4-BE49-F238E27FC236}">
                <a16:creationId xmlns:a16="http://schemas.microsoft.com/office/drawing/2014/main" id="{954BDFD9-D8C2-4A6B-B17D-5560AE6C227E}"/>
              </a:ext>
            </a:extLst>
          </p:cNvPr>
          <p:cNvSpPr>
            <a:spLocks noGrp="1"/>
          </p:cNvSpPr>
          <p:nvPr>
            <p:ph type="body" sz="quarter" idx="19"/>
          </p:nvPr>
        </p:nvSpPr>
        <p:spPr>
          <a:xfrm>
            <a:off x="396001" y="720003"/>
            <a:ext cx="10440275" cy="503997"/>
          </a:xfrm>
          <a:prstGeom prst="rect">
            <a:avLst/>
          </a:prstGeom>
        </p:spPr>
        <p:txBody>
          <a:bodyPr lIns="0" tIns="0" rIns="0" bIns="0"/>
          <a:lstStyle>
            <a:lvl1pPr marL="0" indent="0">
              <a:buNone/>
              <a:defRPr sz="3002">
                <a:solidFill>
                  <a:schemeClr val="accent1"/>
                </a:solidFill>
              </a:defRPr>
            </a:lvl1pPr>
          </a:lstStyle>
          <a:p>
            <a:pPr lvl="0"/>
            <a:r>
              <a:rPr lang="de-DE"/>
              <a:t>Mastertextformat bearbeiten</a:t>
            </a:r>
          </a:p>
        </p:txBody>
      </p:sp>
    </p:spTree>
    <p:extLst>
      <p:ext uri="{BB962C8B-B14F-4D97-AF65-F5344CB8AC3E}">
        <p14:creationId xmlns:p14="http://schemas.microsoft.com/office/powerpoint/2010/main" val="206635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1C3383E-0A97-B944-A47F-9A213C4DEE7D}"/>
              </a:ext>
            </a:extLst>
          </p:cNvPr>
          <p:cNvCxnSpPr/>
          <p:nvPr userDrawn="1"/>
        </p:nvCxnSpPr>
        <p:spPr>
          <a:xfrm>
            <a:off x="396002" y="1224000"/>
            <a:ext cx="719999" cy="0"/>
          </a:xfrm>
          <a:prstGeom prst="line">
            <a:avLst/>
          </a:prstGeom>
          <a:ln w="50800">
            <a:solidFill>
              <a:srgbClr val="E8913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013085C-1348-F941-8632-CBAC598C276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0006" y="432001"/>
            <a:ext cx="1871994" cy="606354"/>
          </a:xfrm>
          <a:prstGeom prst="rect">
            <a:avLst/>
          </a:prstGeom>
        </p:spPr>
      </p:pic>
      <p:sp>
        <p:nvSpPr>
          <p:cNvPr id="12" name="Text Placeholder 9">
            <a:extLst>
              <a:ext uri="{FF2B5EF4-FFF2-40B4-BE49-F238E27FC236}">
                <a16:creationId xmlns:a16="http://schemas.microsoft.com/office/drawing/2014/main" id="{869D4FAB-E098-E346-9DA9-BB7487B7D7E1}"/>
              </a:ext>
            </a:extLst>
          </p:cNvPr>
          <p:cNvSpPr>
            <a:spLocks noGrp="1"/>
          </p:cNvSpPr>
          <p:nvPr>
            <p:ph type="body" sz="quarter" idx="14" hasCustomPrompt="1"/>
          </p:nvPr>
        </p:nvSpPr>
        <p:spPr>
          <a:xfrm>
            <a:off x="395597" y="1800001"/>
            <a:ext cx="5256000" cy="5040000"/>
          </a:xfrm>
          <a:prstGeom prst="rect">
            <a:avLst/>
          </a:prstGeom>
        </p:spPr>
        <p:txBody>
          <a:bodyPr lIns="0" tIns="0" rIns="0" bIns="0"/>
          <a:lstStyle>
            <a:lvl1pPr marL="0" indent="0">
              <a:lnSpc>
                <a:spcPts val="2000"/>
              </a:lnSpc>
              <a:spcBef>
                <a:spcPts val="0"/>
              </a:spcBef>
              <a:buNone/>
              <a:defRPr sz="1599" b="0" i="0">
                <a:solidFill>
                  <a:srgbClr val="164970"/>
                </a:solidFill>
                <a:latin typeface="Arial" panose="020B0604020202020204" pitchFamily="34" charset="0"/>
              </a:defRPr>
            </a:lvl1pPr>
            <a:lvl2pPr marL="12702" indent="0">
              <a:lnSpc>
                <a:spcPts val="2000"/>
              </a:lnSpc>
              <a:spcBef>
                <a:spcPts val="0"/>
              </a:spcBef>
              <a:spcAft>
                <a:spcPts val="600"/>
              </a:spcAft>
              <a:buNone/>
              <a:tabLst/>
              <a:defRPr sz="1599" b="0" i="0">
                <a:latin typeface="Arial" panose="020B0604020202020204" pitchFamily="34" charset="0"/>
              </a:defRPr>
            </a:lvl2pPr>
            <a:lvl3pPr marL="216011" indent="-216011">
              <a:lnSpc>
                <a:spcPts val="2000"/>
              </a:lnSpc>
              <a:spcBef>
                <a:spcPts val="0"/>
              </a:spcBef>
              <a:spcAft>
                <a:spcPts val="600"/>
              </a:spcAft>
              <a:buClr>
                <a:srgbClr val="0092D5"/>
              </a:buClr>
              <a:buSzPct val="70000"/>
              <a:buFont typeface="System Font"/>
              <a:buChar char="→"/>
              <a:tabLst/>
              <a:defRPr sz="1599" b="0" i="0">
                <a:latin typeface="Arial" panose="020B0604020202020204" pitchFamily="34" charset="0"/>
              </a:defRPr>
            </a:lvl3pPr>
            <a:lvl4pPr marL="432023" indent="-214325">
              <a:lnSpc>
                <a:spcPts val="2000"/>
              </a:lnSpc>
              <a:spcBef>
                <a:spcPts val="0"/>
              </a:spcBef>
              <a:spcAft>
                <a:spcPts val="600"/>
              </a:spcAft>
              <a:buClr>
                <a:srgbClr val="0092D5"/>
              </a:buClr>
              <a:buFont typeface="System Font"/>
              <a:buChar char="–"/>
              <a:tabLst/>
              <a:defRPr sz="1599" b="0" i="0">
                <a:latin typeface="Arial" panose="020B0604020202020204" pitchFamily="34" charset="0"/>
              </a:defRPr>
            </a:lvl4pPr>
            <a:lvl5pPr marL="0" indent="0">
              <a:lnSpc>
                <a:spcPts val="2000"/>
              </a:lnSpc>
              <a:spcBef>
                <a:spcPts val="0"/>
              </a:spcBef>
              <a:spcAft>
                <a:spcPts val="2000"/>
              </a:spcAft>
              <a:buNone/>
              <a:tabLst/>
              <a:defRPr sz="1599" b="0" i="0">
                <a:latin typeface="Arial" panose="020B0604020202020204" pitchFamily="34" charset="0"/>
              </a:defRPr>
            </a:lvl5pPr>
          </a:lstStyle>
          <a:p>
            <a:pPr lvl="0"/>
            <a:r>
              <a:rPr lang="en-GB"/>
              <a:t>Subheading</a:t>
            </a:r>
          </a:p>
          <a:p>
            <a:pPr lvl="1"/>
            <a:r>
              <a:rPr lang="en-GB"/>
              <a:t>Second level</a:t>
            </a:r>
          </a:p>
          <a:p>
            <a:pPr lvl="2"/>
            <a:r>
              <a:rPr lang="en-GB"/>
              <a:t>Bullet</a:t>
            </a:r>
          </a:p>
          <a:p>
            <a:pPr lvl="3"/>
            <a:r>
              <a:rPr lang="en-GB"/>
              <a:t>Dash</a:t>
            </a:r>
          </a:p>
          <a:p>
            <a:pPr lvl="4"/>
            <a:r>
              <a:rPr lang="en-GB"/>
              <a:t>Text</a:t>
            </a:r>
          </a:p>
        </p:txBody>
      </p:sp>
      <p:sp>
        <p:nvSpPr>
          <p:cNvPr id="11" name="Text Placeholder 10">
            <a:extLst>
              <a:ext uri="{FF2B5EF4-FFF2-40B4-BE49-F238E27FC236}">
                <a16:creationId xmlns:a16="http://schemas.microsoft.com/office/drawing/2014/main" id="{A0B9C899-66AF-47E4-BEB1-0DCB6A1550FA}"/>
              </a:ext>
            </a:extLst>
          </p:cNvPr>
          <p:cNvSpPr>
            <a:spLocks noGrp="1"/>
          </p:cNvSpPr>
          <p:nvPr>
            <p:ph type="body" sz="quarter" idx="15"/>
          </p:nvPr>
        </p:nvSpPr>
        <p:spPr>
          <a:xfrm>
            <a:off x="396001" y="360000"/>
            <a:ext cx="10440275" cy="337130"/>
          </a:xfrm>
          <a:prstGeom prst="rect">
            <a:avLst/>
          </a:prstGeom>
        </p:spPr>
        <p:txBody>
          <a:bodyPr lIns="0" tIns="0" rIns="0" bIns="0"/>
          <a:lstStyle>
            <a:lvl1pPr marL="0" indent="0">
              <a:buNone/>
              <a:defRPr sz="2000">
                <a:solidFill>
                  <a:schemeClr val="accent1"/>
                </a:solidFill>
              </a:defRPr>
            </a:lvl1pPr>
          </a:lstStyle>
          <a:p>
            <a:pPr lvl="0"/>
            <a:r>
              <a:rPr lang="de-DE"/>
              <a:t>Mastertextformat bearbeiten</a:t>
            </a:r>
          </a:p>
        </p:txBody>
      </p:sp>
      <p:sp>
        <p:nvSpPr>
          <p:cNvPr id="13" name="Text Placeholder 12">
            <a:extLst>
              <a:ext uri="{FF2B5EF4-FFF2-40B4-BE49-F238E27FC236}">
                <a16:creationId xmlns:a16="http://schemas.microsoft.com/office/drawing/2014/main" id="{7DFC6B3F-B6BE-42DB-9D38-742E66B246D0}"/>
              </a:ext>
            </a:extLst>
          </p:cNvPr>
          <p:cNvSpPr>
            <a:spLocks noGrp="1"/>
          </p:cNvSpPr>
          <p:nvPr>
            <p:ph type="body" sz="quarter" idx="16"/>
          </p:nvPr>
        </p:nvSpPr>
        <p:spPr>
          <a:xfrm>
            <a:off x="396001" y="720003"/>
            <a:ext cx="10440275" cy="503997"/>
          </a:xfrm>
          <a:prstGeom prst="rect">
            <a:avLst/>
          </a:prstGeom>
        </p:spPr>
        <p:txBody>
          <a:bodyPr lIns="0" tIns="0" rIns="0" bIns="0"/>
          <a:lstStyle>
            <a:lvl1pPr marL="0" indent="0">
              <a:buNone/>
              <a:defRPr sz="3002">
                <a:solidFill>
                  <a:schemeClr val="accent1"/>
                </a:solidFill>
              </a:defRPr>
            </a:lvl1pPr>
          </a:lstStyle>
          <a:p>
            <a:pPr lvl="0"/>
            <a:r>
              <a:rPr lang="de-DE"/>
              <a:t>Mastertextformat bearbeiten</a:t>
            </a:r>
          </a:p>
        </p:txBody>
      </p:sp>
    </p:spTree>
    <p:extLst>
      <p:ext uri="{BB962C8B-B14F-4D97-AF65-F5344CB8AC3E}">
        <p14:creationId xmlns:p14="http://schemas.microsoft.com/office/powerpoint/2010/main" val="322815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de colum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1C3383E-0A97-B944-A47F-9A213C4DEE7D}"/>
              </a:ext>
            </a:extLst>
          </p:cNvPr>
          <p:cNvCxnSpPr/>
          <p:nvPr userDrawn="1"/>
        </p:nvCxnSpPr>
        <p:spPr>
          <a:xfrm>
            <a:off x="396002" y="1224000"/>
            <a:ext cx="719999" cy="0"/>
          </a:xfrm>
          <a:prstGeom prst="line">
            <a:avLst/>
          </a:prstGeom>
          <a:ln w="50800">
            <a:solidFill>
              <a:srgbClr val="E8913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013085C-1348-F941-8632-CBAC598C276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0006" y="432001"/>
            <a:ext cx="1871994" cy="606354"/>
          </a:xfrm>
          <a:prstGeom prst="rect">
            <a:avLst/>
          </a:prstGeom>
        </p:spPr>
      </p:pic>
      <p:sp>
        <p:nvSpPr>
          <p:cNvPr id="12" name="Text Placeholder 9">
            <a:extLst>
              <a:ext uri="{FF2B5EF4-FFF2-40B4-BE49-F238E27FC236}">
                <a16:creationId xmlns:a16="http://schemas.microsoft.com/office/drawing/2014/main" id="{869D4FAB-E098-E346-9DA9-BB7487B7D7E1}"/>
              </a:ext>
            </a:extLst>
          </p:cNvPr>
          <p:cNvSpPr>
            <a:spLocks noGrp="1"/>
          </p:cNvSpPr>
          <p:nvPr>
            <p:ph type="body" sz="quarter" idx="14" hasCustomPrompt="1"/>
          </p:nvPr>
        </p:nvSpPr>
        <p:spPr>
          <a:xfrm>
            <a:off x="395597" y="1800001"/>
            <a:ext cx="12636411" cy="5040000"/>
          </a:xfrm>
          <a:prstGeom prst="rect">
            <a:avLst/>
          </a:prstGeom>
        </p:spPr>
        <p:txBody>
          <a:bodyPr lIns="0" tIns="0" rIns="0" bIns="0"/>
          <a:lstStyle>
            <a:lvl1pPr marL="0" indent="0">
              <a:lnSpc>
                <a:spcPts val="2000"/>
              </a:lnSpc>
              <a:spcBef>
                <a:spcPts val="0"/>
              </a:spcBef>
              <a:buNone/>
              <a:defRPr sz="1599" b="0" i="0">
                <a:solidFill>
                  <a:srgbClr val="164970"/>
                </a:solidFill>
                <a:latin typeface="Arial" panose="020B0604020202020204" pitchFamily="34" charset="0"/>
              </a:defRPr>
            </a:lvl1pPr>
            <a:lvl2pPr marL="12702" indent="0">
              <a:lnSpc>
                <a:spcPts val="2000"/>
              </a:lnSpc>
              <a:spcBef>
                <a:spcPts val="0"/>
              </a:spcBef>
              <a:spcAft>
                <a:spcPts val="600"/>
              </a:spcAft>
              <a:buNone/>
              <a:tabLst/>
              <a:defRPr sz="1599" b="0" i="0">
                <a:latin typeface="Arial" panose="020B0604020202020204" pitchFamily="34" charset="0"/>
              </a:defRPr>
            </a:lvl2pPr>
            <a:lvl3pPr marL="216011" indent="-216011">
              <a:lnSpc>
                <a:spcPts val="2000"/>
              </a:lnSpc>
              <a:spcBef>
                <a:spcPts val="0"/>
              </a:spcBef>
              <a:spcAft>
                <a:spcPts val="600"/>
              </a:spcAft>
              <a:buClr>
                <a:srgbClr val="0092D5"/>
              </a:buClr>
              <a:buSzPct val="70000"/>
              <a:buFont typeface="System Font"/>
              <a:buChar char="→"/>
              <a:tabLst/>
              <a:defRPr sz="1599" b="0" i="0">
                <a:latin typeface="Arial" panose="020B0604020202020204" pitchFamily="34" charset="0"/>
              </a:defRPr>
            </a:lvl3pPr>
            <a:lvl4pPr marL="432023" indent="-214325">
              <a:lnSpc>
                <a:spcPts val="2000"/>
              </a:lnSpc>
              <a:spcBef>
                <a:spcPts val="0"/>
              </a:spcBef>
              <a:spcAft>
                <a:spcPts val="600"/>
              </a:spcAft>
              <a:buClr>
                <a:srgbClr val="0092D5"/>
              </a:buClr>
              <a:buFont typeface="System Font"/>
              <a:buChar char="–"/>
              <a:tabLst/>
              <a:defRPr sz="1599" b="0" i="0">
                <a:latin typeface="Arial" panose="020B0604020202020204" pitchFamily="34" charset="0"/>
              </a:defRPr>
            </a:lvl4pPr>
            <a:lvl5pPr marL="0" indent="0">
              <a:lnSpc>
                <a:spcPts val="2000"/>
              </a:lnSpc>
              <a:spcBef>
                <a:spcPts val="0"/>
              </a:spcBef>
              <a:spcAft>
                <a:spcPts val="2000"/>
              </a:spcAft>
              <a:buNone/>
              <a:tabLst/>
              <a:defRPr sz="1599" b="0" i="0">
                <a:latin typeface="Arial" panose="020B0604020202020204" pitchFamily="34" charset="0"/>
              </a:defRPr>
            </a:lvl5pPr>
          </a:lstStyle>
          <a:p>
            <a:pPr lvl="0"/>
            <a:r>
              <a:rPr lang="en-GB"/>
              <a:t>Subheading</a:t>
            </a:r>
          </a:p>
          <a:p>
            <a:pPr lvl="1"/>
            <a:r>
              <a:rPr lang="en-GB"/>
              <a:t>Second level</a:t>
            </a:r>
          </a:p>
          <a:p>
            <a:pPr lvl="2"/>
            <a:r>
              <a:rPr lang="en-GB"/>
              <a:t>Bullet</a:t>
            </a:r>
          </a:p>
          <a:p>
            <a:pPr lvl="3"/>
            <a:r>
              <a:rPr lang="en-GB"/>
              <a:t>Dash</a:t>
            </a:r>
          </a:p>
          <a:p>
            <a:pPr lvl="4"/>
            <a:r>
              <a:rPr lang="en-GB"/>
              <a:t>Text</a:t>
            </a:r>
          </a:p>
        </p:txBody>
      </p:sp>
      <p:sp>
        <p:nvSpPr>
          <p:cNvPr id="10" name="Text Placeholder 10">
            <a:extLst>
              <a:ext uri="{FF2B5EF4-FFF2-40B4-BE49-F238E27FC236}">
                <a16:creationId xmlns:a16="http://schemas.microsoft.com/office/drawing/2014/main" id="{54DA78BC-27E4-4202-AC89-4D0FD85FC82B}"/>
              </a:ext>
            </a:extLst>
          </p:cNvPr>
          <p:cNvSpPr>
            <a:spLocks noGrp="1"/>
          </p:cNvSpPr>
          <p:nvPr>
            <p:ph type="body" sz="quarter" idx="15"/>
          </p:nvPr>
        </p:nvSpPr>
        <p:spPr>
          <a:xfrm>
            <a:off x="396001" y="360000"/>
            <a:ext cx="10440275" cy="337130"/>
          </a:xfrm>
          <a:prstGeom prst="rect">
            <a:avLst/>
          </a:prstGeom>
        </p:spPr>
        <p:txBody>
          <a:bodyPr lIns="0" tIns="0" rIns="0" bIns="0"/>
          <a:lstStyle>
            <a:lvl1pPr marL="0" indent="0">
              <a:buNone/>
              <a:defRPr sz="2000">
                <a:solidFill>
                  <a:schemeClr val="accent1"/>
                </a:solidFill>
              </a:defRPr>
            </a:lvl1pPr>
          </a:lstStyle>
          <a:p>
            <a:pPr lvl="0"/>
            <a:r>
              <a:rPr lang="de-DE"/>
              <a:t>Mastertextformat bearbeiten</a:t>
            </a:r>
          </a:p>
        </p:txBody>
      </p:sp>
      <p:sp>
        <p:nvSpPr>
          <p:cNvPr id="11" name="Text Placeholder 12">
            <a:extLst>
              <a:ext uri="{FF2B5EF4-FFF2-40B4-BE49-F238E27FC236}">
                <a16:creationId xmlns:a16="http://schemas.microsoft.com/office/drawing/2014/main" id="{4AD42A89-CEA8-428E-9AF6-6EA601072728}"/>
              </a:ext>
            </a:extLst>
          </p:cNvPr>
          <p:cNvSpPr>
            <a:spLocks noGrp="1"/>
          </p:cNvSpPr>
          <p:nvPr>
            <p:ph type="body" sz="quarter" idx="16"/>
          </p:nvPr>
        </p:nvSpPr>
        <p:spPr>
          <a:xfrm>
            <a:off x="396001" y="720003"/>
            <a:ext cx="10440275" cy="503997"/>
          </a:xfrm>
          <a:prstGeom prst="rect">
            <a:avLst/>
          </a:prstGeom>
        </p:spPr>
        <p:txBody>
          <a:bodyPr lIns="0" tIns="0" rIns="0" bIns="0"/>
          <a:lstStyle>
            <a:lvl1pPr marL="0" indent="0">
              <a:buNone/>
              <a:defRPr sz="3002">
                <a:solidFill>
                  <a:schemeClr val="accent1"/>
                </a:solidFill>
              </a:defRPr>
            </a:lvl1pPr>
          </a:lstStyle>
          <a:p>
            <a:pPr lvl="0"/>
            <a:r>
              <a:rPr lang="de-DE"/>
              <a:t>Mastertextformat bearbeiten</a:t>
            </a:r>
          </a:p>
        </p:txBody>
      </p:sp>
    </p:spTree>
    <p:extLst>
      <p:ext uri="{BB962C8B-B14F-4D97-AF65-F5344CB8AC3E}">
        <p14:creationId xmlns:p14="http://schemas.microsoft.com/office/powerpoint/2010/main" val="3398302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_Only">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96EC7BF-F197-F347-90AF-8CA3AADC6225}"/>
              </a:ext>
            </a:extLst>
          </p:cNvPr>
          <p:cNvCxnSpPr/>
          <p:nvPr userDrawn="1"/>
        </p:nvCxnSpPr>
        <p:spPr>
          <a:xfrm>
            <a:off x="396002" y="1224000"/>
            <a:ext cx="719999" cy="0"/>
          </a:xfrm>
          <a:prstGeom prst="line">
            <a:avLst/>
          </a:prstGeom>
          <a:ln w="50800">
            <a:solidFill>
              <a:srgbClr val="E89133"/>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F5D8C9C-B24E-2149-8FFA-7F4D77B8DF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0006" y="432001"/>
            <a:ext cx="1871994" cy="606354"/>
          </a:xfrm>
          <a:prstGeom prst="rect">
            <a:avLst/>
          </a:prstGeom>
        </p:spPr>
      </p:pic>
      <p:sp>
        <p:nvSpPr>
          <p:cNvPr id="11" name="Text Placeholder 10">
            <a:extLst>
              <a:ext uri="{FF2B5EF4-FFF2-40B4-BE49-F238E27FC236}">
                <a16:creationId xmlns:a16="http://schemas.microsoft.com/office/drawing/2014/main" id="{39863EC9-AC15-4BE3-849F-C7CEB6B2E710}"/>
              </a:ext>
            </a:extLst>
          </p:cNvPr>
          <p:cNvSpPr>
            <a:spLocks noGrp="1"/>
          </p:cNvSpPr>
          <p:nvPr>
            <p:ph type="body" sz="quarter" idx="15"/>
          </p:nvPr>
        </p:nvSpPr>
        <p:spPr>
          <a:xfrm>
            <a:off x="396001" y="360000"/>
            <a:ext cx="10440275" cy="337130"/>
          </a:xfrm>
          <a:prstGeom prst="rect">
            <a:avLst/>
          </a:prstGeom>
        </p:spPr>
        <p:txBody>
          <a:bodyPr lIns="0" tIns="0" rIns="0" bIns="0"/>
          <a:lstStyle>
            <a:lvl1pPr marL="0" indent="0">
              <a:buNone/>
              <a:defRPr sz="2000">
                <a:solidFill>
                  <a:schemeClr val="accent1"/>
                </a:solidFill>
              </a:defRPr>
            </a:lvl1pPr>
          </a:lstStyle>
          <a:p>
            <a:pPr lvl="0"/>
            <a:r>
              <a:rPr lang="de-DE"/>
              <a:t>Mastertextformat bearbeiten</a:t>
            </a:r>
          </a:p>
        </p:txBody>
      </p:sp>
      <p:sp>
        <p:nvSpPr>
          <p:cNvPr id="13" name="Text Placeholder 12">
            <a:extLst>
              <a:ext uri="{FF2B5EF4-FFF2-40B4-BE49-F238E27FC236}">
                <a16:creationId xmlns:a16="http://schemas.microsoft.com/office/drawing/2014/main" id="{499447AF-736C-4CE3-B93A-A28185A519DD}"/>
              </a:ext>
            </a:extLst>
          </p:cNvPr>
          <p:cNvSpPr>
            <a:spLocks noGrp="1"/>
          </p:cNvSpPr>
          <p:nvPr>
            <p:ph type="body" sz="quarter" idx="16"/>
          </p:nvPr>
        </p:nvSpPr>
        <p:spPr>
          <a:xfrm>
            <a:off x="396001" y="720003"/>
            <a:ext cx="10440275" cy="503997"/>
          </a:xfrm>
          <a:prstGeom prst="rect">
            <a:avLst/>
          </a:prstGeom>
        </p:spPr>
        <p:txBody>
          <a:bodyPr lIns="0" tIns="0" rIns="0" bIns="0"/>
          <a:lstStyle>
            <a:lvl1pPr marL="0" indent="0">
              <a:buNone/>
              <a:defRPr sz="3002">
                <a:solidFill>
                  <a:schemeClr val="accent1"/>
                </a:solidFill>
              </a:defRPr>
            </a:lvl1pPr>
          </a:lstStyle>
          <a:p>
            <a:pPr lvl="0"/>
            <a:r>
              <a:rPr lang="de-DE"/>
              <a:t>Mastertextformat bearbeiten</a:t>
            </a:r>
          </a:p>
        </p:txBody>
      </p:sp>
    </p:spTree>
    <p:extLst>
      <p:ext uri="{BB962C8B-B14F-4D97-AF65-F5344CB8AC3E}">
        <p14:creationId xmlns:p14="http://schemas.microsoft.com/office/powerpoint/2010/main" val="349400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ACDCE8-5950-9946-8DC1-4100CFE2FA8F}"/>
              </a:ext>
            </a:extLst>
          </p:cNvPr>
          <p:cNvSpPr/>
          <p:nvPr userDrawn="1"/>
        </p:nvSpPr>
        <p:spPr>
          <a:xfrm>
            <a:off x="0" y="1980002"/>
            <a:ext cx="13463999" cy="36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5" name="Rectangle 14">
            <a:extLst>
              <a:ext uri="{FF2B5EF4-FFF2-40B4-BE49-F238E27FC236}">
                <a16:creationId xmlns:a16="http://schemas.microsoft.com/office/drawing/2014/main" id="{1B90D4F2-90C9-E84B-8369-E4DD0C10C395}"/>
              </a:ext>
            </a:extLst>
          </p:cNvPr>
          <p:cNvSpPr/>
          <p:nvPr userDrawn="1"/>
        </p:nvSpPr>
        <p:spPr>
          <a:xfrm>
            <a:off x="7" y="0"/>
            <a:ext cx="13463588" cy="180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7" name="Text Placeholder 5">
            <a:extLst>
              <a:ext uri="{FF2B5EF4-FFF2-40B4-BE49-F238E27FC236}">
                <a16:creationId xmlns:a16="http://schemas.microsoft.com/office/drawing/2014/main" id="{4E737118-88BC-D346-B252-52BF438BE877}"/>
              </a:ext>
            </a:extLst>
          </p:cNvPr>
          <p:cNvSpPr>
            <a:spLocks noGrp="1"/>
          </p:cNvSpPr>
          <p:nvPr>
            <p:ph type="body" sz="quarter" idx="10" hasCustomPrompt="1"/>
          </p:nvPr>
        </p:nvSpPr>
        <p:spPr>
          <a:xfrm>
            <a:off x="396004" y="720000"/>
            <a:ext cx="4896000" cy="720000"/>
          </a:xfrm>
          <a:prstGeom prst="rect">
            <a:avLst/>
          </a:prstGeom>
        </p:spPr>
        <p:txBody>
          <a:bodyPr lIns="0" tIns="0" rIns="0" bIns="0" anchor="b"/>
          <a:lstStyle>
            <a:lvl1pPr marL="0" indent="0">
              <a:lnSpc>
                <a:spcPts val="2000"/>
              </a:lnSpc>
              <a:spcBef>
                <a:spcPts val="0"/>
              </a:spcBef>
              <a:buNone/>
              <a:defRPr lang="en-GB" smtClean="0">
                <a:solidFill>
                  <a:schemeClr val="bg1"/>
                </a:solidFill>
                <a:effectLst/>
                <a:latin typeface="Arial" panose="020B0604020202020204" pitchFamily="34" charset="0"/>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a:t>The </a:t>
            </a:r>
            <a:r>
              <a:rPr lang="en-GB" err="1"/>
              <a:t>Synthomer</a:t>
            </a:r>
            <a:r>
              <a:rPr lang="en-GB"/>
              <a:t> Group</a:t>
            </a:r>
          </a:p>
        </p:txBody>
      </p:sp>
      <p:pic>
        <p:nvPicPr>
          <p:cNvPr id="16" name="Picture 15">
            <a:extLst>
              <a:ext uri="{FF2B5EF4-FFF2-40B4-BE49-F238E27FC236}">
                <a16:creationId xmlns:a16="http://schemas.microsoft.com/office/drawing/2014/main" id="{821C7A53-4228-9648-9C33-E1955A7AEC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60001" y="432007"/>
            <a:ext cx="1871999" cy="606355"/>
          </a:xfrm>
          <a:prstGeom prst="rect">
            <a:avLst/>
          </a:prstGeom>
        </p:spPr>
      </p:pic>
      <p:sp>
        <p:nvSpPr>
          <p:cNvPr id="10" name="Text Placeholder 5">
            <a:extLst>
              <a:ext uri="{FF2B5EF4-FFF2-40B4-BE49-F238E27FC236}">
                <a16:creationId xmlns:a16="http://schemas.microsoft.com/office/drawing/2014/main" id="{A0B8E79A-96D7-D24A-A61E-ACFCF0794E8B}"/>
              </a:ext>
            </a:extLst>
          </p:cNvPr>
          <p:cNvSpPr>
            <a:spLocks noGrp="1"/>
          </p:cNvSpPr>
          <p:nvPr>
            <p:ph type="body" sz="quarter" idx="12" hasCustomPrompt="1"/>
          </p:nvPr>
        </p:nvSpPr>
        <p:spPr>
          <a:xfrm>
            <a:off x="396008" y="3600001"/>
            <a:ext cx="6588000" cy="972000"/>
          </a:xfrm>
          <a:prstGeom prst="rect">
            <a:avLst/>
          </a:prstGeom>
        </p:spPr>
        <p:txBody>
          <a:bodyPr lIns="0" tIns="0" rIns="0" bIns="0" anchor="b"/>
          <a:lstStyle>
            <a:lvl1pPr marL="0" indent="0">
              <a:lnSpc>
                <a:spcPts val="4001"/>
              </a:lnSpc>
              <a:spcBef>
                <a:spcPts val="0"/>
              </a:spcBef>
              <a:buNone/>
              <a:defRPr lang="en-GB" sz="4001" cap="all" baseline="0" smtClean="0">
                <a:solidFill>
                  <a:srgbClr val="164970"/>
                </a:solidFill>
                <a:effectLst/>
                <a:latin typeface="Arial" panose="020B0604020202020204" pitchFamily="34" charset="0"/>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a:t>DELIVERING GROWTH IN SPECIALITY CHEMICALS</a:t>
            </a:r>
          </a:p>
        </p:txBody>
      </p:sp>
      <p:sp>
        <p:nvSpPr>
          <p:cNvPr id="11" name="Text Placeholder 5">
            <a:extLst>
              <a:ext uri="{FF2B5EF4-FFF2-40B4-BE49-F238E27FC236}">
                <a16:creationId xmlns:a16="http://schemas.microsoft.com/office/drawing/2014/main" id="{A49260CA-7ED8-E649-9C5B-FA2545631436}"/>
              </a:ext>
            </a:extLst>
          </p:cNvPr>
          <p:cNvSpPr>
            <a:spLocks noGrp="1"/>
          </p:cNvSpPr>
          <p:nvPr>
            <p:ph type="body" sz="quarter" idx="13" hasCustomPrompt="1"/>
          </p:nvPr>
        </p:nvSpPr>
        <p:spPr>
          <a:xfrm>
            <a:off x="396004" y="4752002"/>
            <a:ext cx="4896000" cy="972000"/>
          </a:xfrm>
          <a:prstGeom prst="rect">
            <a:avLst/>
          </a:prstGeom>
        </p:spPr>
        <p:txBody>
          <a:bodyPr lIns="0" tIns="0" rIns="0" bIns="0" anchor="t"/>
          <a:lstStyle>
            <a:lvl1pPr marL="0" indent="0">
              <a:lnSpc>
                <a:spcPts val="2000"/>
              </a:lnSpc>
              <a:spcBef>
                <a:spcPts val="0"/>
              </a:spcBef>
              <a:buNone/>
              <a:defRPr lang="en-GB" sz="1500" smtClean="0">
                <a:solidFill>
                  <a:srgbClr val="164970"/>
                </a:solidFill>
                <a:effectLst/>
                <a:latin typeface="+mj-lt"/>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a:t>Heading level two for longer sub headings lorem ipsum sans </a:t>
            </a:r>
            <a:r>
              <a:rPr lang="en-GB" err="1"/>
              <a:t>disl</a:t>
            </a:r>
            <a:r>
              <a:rPr lang="en-GB"/>
              <a:t> </a:t>
            </a:r>
            <a:r>
              <a:rPr lang="en-GB" err="1"/>
              <a:t>danno</a:t>
            </a:r>
            <a:endParaRPr lang="en-GB"/>
          </a:p>
        </p:txBody>
      </p:sp>
      <p:sp>
        <p:nvSpPr>
          <p:cNvPr id="3" name="TextBox 2">
            <a:extLst>
              <a:ext uri="{FF2B5EF4-FFF2-40B4-BE49-F238E27FC236}">
                <a16:creationId xmlns:a16="http://schemas.microsoft.com/office/drawing/2014/main" id="{D46B606D-27CB-6E42-BA28-EF17980312C6}"/>
              </a:ext>
            </a:extLst>
          </p:cNvPr>
          <p:cNvSpPr txBox="1"/>
          <p:nvPr userDrawn="1"/>
        </p:nvSpPr>
        <p:spPr>
          <a:xfrm>
            <a:off x="-3091541" y="3483678"/>
            <a:ext cx="2797629" cy="1755096"/>
          </a:xfrm>
          <a:prstGeom prst="rect">
            <a:avLst/>
          </a:prstGeom>
          <a:noFill/>
        </p:spPr>
        <p:txBody>
          <a:bodyPr wrap="square" rtlCol="0">
            <a:spAutoFit/>
          </a:bodyPr>
          <a:lstStyle/>
          <a:p>
            <a:r>
              <a:rPr lang="en-US" sz="1801"/>
              <a:t>To insert a background image, go to:</a:t>
            </a:r>
          </a:p>
          <a:p>
            <a:r>
              <a:rPr lang="en-US" sz="1801"/>
              <a:t>Design &gt; </a:t>
            </a:r>
            <a:br>
              <a:rPr lang="en-US" sz="1801"/>
            </a:br>
            <a:r>
              <a:rPr lang="en-US" sz="1801"/>
              <a:t>format background &gt; </a:t>
            </a:r>
            <a:br>
              <a:rPr lang="en-US" sz="1801"/>
            </a:br>
            <a:r>
              <a:rPr lang="en-US" sz="1801"/>
              <a:t>click ‘picture or texture’ &gt; insert image</a:t>
            </a:r>
          </a:p>
        </p:txBody>
      </p:sp>
    </p:spTree>
    <p:extLst>
      <p:ext uri="{BB962C8B-B14F-4D97-AF65-F5344CB8AC3E}">
        <p14:creationId xmlns:p14="http://schemas.microsoft.com/office/powerpoint/2010/main" val="354847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ACDCE8-5950-9946-8DC1-4100CFE2FA8F}"/>
              </a:ext>
            </a:extLst>
          </p:cNvPr>
          <p:cNvSpPr/>
          <p:nvPr userDrawn="1"/>
        </p:nvSpPr>
        <p:spPr>
          <a:xfrm>
            <a:off x="0" y="2340002"/>
            <a:ext cx="13463999" cy="36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5" name="Rectangle 14">
            <a:extLst>
              <a:ext uri="{FF2B5EF4-FFF2-40B4-BE49-F238E27FC236}">
                <a16:creationId xmlns:a16="http://schemas.microsoft.com/office/drawing/2014/main" id="{1B90D4F2-90C9-E84B-8369-E4DD0C10C395}"/>
              </a:ext>
            </a:extLst>
          </p:cNvPr>
          <p:cNvSpPr/>
          <p:nvPr userDrawn="1"/>
        </p:nvSpPr>
        <p:spPr>
          <a:xfrm>
            <a:off x="7" y="1"/>
            <a:ext cx="13463588" cy="216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7" name="Text Placeholder 5">
            <a:extLst>
              <a:ext uri="{FF2B5EF4-FFF2-40B4-BE49-F238E27FC236}">
                <a16:creationId xmlns:a16="http://schemas.microsoft.com/office/drawing/2014/main" id="{4E737118-88BC-D346-B252-52BF438BE877}"/>
              </a:ext>
            </a:extLst>
          </p:cNvPr>
          <p:cNvSpPr>
            <a:spLocks noGrp="1"/>
          </p:cNvSpPr>
          <p:nvPr>
            <p:ph type="body" sz="quarter" idx="10" hasCustomPrompt="1"/>
          </p:nvPr>
        </p:nvSpPr>
        <p:spPr>
          <a:xfrm>
            <a:off x="396003" y="540000"/>
            <a:ext cx="6227999" cy="720000"/>
          </a:xfrm>
          <a:prstGeom prst="rect">
            <a:avLst/>
          </a:prstGeom>
        </p:spPr>
        <p:txBody>
          <a:bodyPr lIns="0" tIns="0" rIns="0" bIns="0" anchor="b"/>
          <a:lstStyle>
            <a:lvl1pPr marL="0" indent="0">
              <a:lnSpc>
                <a:spcPts val="2000"/>
              </a:lnSpc>
              <a:spcBef>
                <a:spcPts val="0"/>
              </a:spcBef>
              <a:buNone/>
              <a:defRPr lang="en-GB" sz="4001" cap="all" baseline="0" smtClean="0">
                <a:solidFill>
                  <a:schemeClr val="bg1"/>
                </a:solidFill>
                <a:effectLst/>
                <a:latin typeface="Arial" panose="020B0604020202020204" pitchFamily="34" charset="0"/>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a:t>PRESENTATION TITLE</a:t>
            </a:r>
          </a:p>
        </p:txBody>
      </p:sp>
      <p:pic>
        <p:nvPicPr>
          <p:cNvPr id="16" name="Picture 15">
            <a:extLst>
              <a:ext uri="{FF2B5EF4-FFF2-40B4-BE49-F238E27FC236}">
                <a16:creationId xmlns:a16="http://schemas.microsoft.com/office/drawing/2014/main" id="{821C7A53-4228-9648-9C33-E1955A7AEC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60001" y="432007"/>
            <a:ext cx="1871999" cy="606355"/>
          </a:xfrm>
          <a:prstGeom prst="rect">
            <a:avLst/>
          </a:prstGeom>
        </p:spPr>
      </p:pic>
      <p:sp>
        <p:nvSpPr>
          <p:cNvPr id="9" name="Text Placeholder 5">
            <a:extLst>
              <a:ext uri="{FF2B5EF4-FFF2-40B4-BE49-F238E27FC236}">
                <a16:creationId xmlns:a16="http://schemas.microsoft.com/office/drawing/2014/main" id="{57C4BD32-2A8F-8842-A060-636B162A2F65}"/>
              </a:ext>
            </a:extLst>
          </p:cNvPr>
          <p:cNvSpPr>
            <a:spLocks noGrp="1"/>
          </p:cNvSpPr>
          <p:nvPr>
            <p:ph type="body" sz="quarter" idx="14" hasCustomPrompt="1"/>
          </p:nvPr>
        </p:nvSpPr>
        <p:spPr>
          <a:xfrm>
            <a:off x="396004" y="1260003"/>
            <a:ext cx="4896000" cy="900000"/>
          </a:xfrm>
          <a:prstGeom prst="rect">
            <a:avLst/>
          </a:prstGeom>
        </p:spPr>
        <p:txBody>
          <a:bodyPr lIns="0" tIns="0" rIns="0" bIns="0" anchor="t"/>
          <a:lstStyle>
            <a:lvl1pPr marL="0" indent="0">
              <a:lnSpc>
                <a:spcPts val="2000"/>
              </a:lnSpc>
              <a:spcBef>
                <a:spcPts val="0"/>
              </a:spcBef>
              <a:buNone/>
              <a:defRPr lang="en-GB" sz="1500" smtClean="0">
                <a:solidFill>
                  <a:schemeClr val="bg1"/>
                </a:solidFill>
                <a:effectLst/>
                <a:latin typeface="Arial" panose="020B0604020202020204" pitchFamily="34" charset="0"/>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a:t>Heading level two for longer sub headings lorem ipsum sans </a:t>
            </a:r>
            <a:r>
              <a:rPr lang="en-GB" err="1"/>
              <a:t>disl</a:t>
            </a:r>
            <a:r>
              <a:rPr lang="en-GB"/>
              <a:t> </a:t>
            </a:r>
            <a:r>
              <a:rPr lang="en-GB" err="1"/>
              <a:t>danno</a:t>
            </a:r>
            <a:endParaRPr lang="en-GB"/>
          </a:p>
        </p:txBody>
      </p:sp>
      <p:sp>
        <p:nvSpPr>
          <p:cNvPr id="7" name="TextBox 6">
            <a:extLst>
              <a:ext uri="{FF2B5EF4-FFF2-40B4-BE49-F238E27FC236}">
                <a16:creationId xmlns:a16="http://schemas.microsoft.com/office/drawing/2014/main" id="{46F70816-2A00-FE43-858A-90939B5FEFA1}"/>
              </a:ext>
            </a:extLst>
          </p:cNvPr>
          <p:cNvSpPr txBox="1"/>
          <p:nvPr userDrawn="1"/>
        </p:nvSpPr>
        <p:spPr>
          <a:xfrm>
            <a:off x="-3091541" y="3483678"/>
            <a:ext cx="2797629" cy="1755096"/>
          </a:xfrm>
          <a:prstGeom prst="rect">
            <a:avLst/>
          </a:prstGeom>
          <a:noFill/>
        </p:spPr>
        <p:txBody>
          <a:bodyPr wrap="square" rtlCol="0">
            <a:spAutoFit/>
          </a:bodyPr>
          <a:lstStyle/>
          <a:p>
            <a:r>
              <a:rPr lang="en-US" sz="1801"/>
              <a:t>To insert a background image, go to:</a:t>
            </a:r>
          </a:p>
          <a:p>
            <a:r>
              <a:rPr lang="en-US" sz="1801"/>
              <a:t>Design &gt; </a:t>
            </a:r>
            <a:br>
              <a:rPr lang="en-US" sz="1801"/>
            </a:br>
            <a:r>
              <a:rPr lang="en-US" sz="1801"/>
              <a:t>format background &gt; </a:t>
            </a:r>
            <a:br>
              <a:rPr lang="en-US" sz="1801"/>
            </a:br>
            <a:r>
              <a:rPr lang="en-US" sz="1801"/>
              <a:t>click ‘picture or texture’ &gt; insert image</a:t>
            </a:r>
          </a:p>
        </p:txBody>
      </p:sp>
    </p:spTree>
    <p:extLst>
      <p:ext uri="{BB962C8B-B14F-4D97-AF65-F5344CB8AC3E}">
        <p14:creationId xmlns:p14="http://schemas.microsoft.com/office/powerpoint/2010/main" val="2598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C301E156-CB50-8344-BD64-7D8B08DA99BA}"/>
              </a:ext>
            </a:extLst>
          </p:cNvPr>
          <p:cNvSpPr>
            <a:spLocks noGrp="1"/>
          </p:cNvSpPr>
          <p:nvPr>
            <p:ph type="body" sz="quarter" idx="14" hasCustomPrompt="1"/>
          </p:nvPr>
        </p:nvSpPr>
        <p:spPr>
          <a:xfrm>
            <a:off x="9216005" y="4500000"/>
            <a:ext cx="4042800" cy="1080000"/>
          </a:xfrm>
          <a:prstGeom prst="rect">
            <a:avLst/>
          </a:prstGeom>
        </p:spPr>
        <p:txBody>
          <a:bodyPr lIns="0" tIns="0" rIns="0" bIns="0" anchor="t"/>
          <a:lstStyle>
            <a:lvl1pPr marL="215912" indent="-215912">
              <a:lnSpc>
                <a:spcPts val="2000"/>
              </a:lnSpc>
              <a:spcBef>
                <a:spcPts val="0"/>
              </a:spcBef>
              <a:spcAft>
                <a:spcPts val="299"/>
              </a:spcAft>
              <a:buFont typeface="+mj-lt"/>
              <a:buAutoNum type="arabicPeriod"/>
              <a:tabLst/>
              <a:defRPr lang="en-GB" sz="1400" smtClean="0">
                <a:solidFill>
                  <a:schemeClr val="bg1"/>
                </a:solidFill>
                <a:effectLst/>
                <a:latin typeface="Arial" panose="020B0604020202020204" pitchFamily="34" charset="0"/>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a:t>Minto </a:t>
            </a:r>
            <a:r>
              <a:rPr lang="en-GB" err="1"/>
              <a:t>consequidis</a:t>
            </a:r>
            <a:r>
              <a:rPr lang="en-GB"/>
              <a:t> </a:t>
            </a:r>
            <a:r>
              <a:rPr lang="en-GB" err="1"/>
              <a:t>dusae</a:t>
            </a:r>
            <a:r>
              <a:rPr lang="en-GB"/>
              <a:t> </a:t>
            </a:r>
          </a:p>
        </p:txBody>
      </p:sp>
      <p:sp>
        <p:nvSpPr>
          <p:cNvPr id="8" name="Text Placeholder 5">
            <a:extLst>
              <a:ext uri="{FF2B5EF4-FFF2-40B4-BE49-F238E27FC236}">
                <a16:creationId xmlns:a16="http://schemas.microsoft.com/office/drawing/2014/main" id="{07EDE623-7450-8B42-807D-23B3CAE55DA8}"/>
              </a:ext>
            </a:extLst>
          </p:cNvPr>
          <p:cNvSpPr>
            <a:spLocks noGrp="1"/>
          </p:cNvSpPr>
          <p:nvPr>
            <p:ph type="body" sz="quarter" idx="10" hasCustomPrompt="1"/>
          </p:nvPr>
        </p:nvSpPr>
        <p:spPr>
          <a:xfrm>
            <a:off x="573807" y="3240000"/>
            <a:ext cx="4896000" cy="720000"/>
          </a:xfrm>
          <a:prstGeom prst="rect">
            <a:avLst/>
          </a:prstGeom>
        </p:spPr>
        <p:txBody>
          <a:bodyPr lIns="0" tIns="0" rIns="0" bIns="0" anchor="ctr"/>
          <a:lstStyle>
            <a:lvl1pPr marL="0" indent="0">
              <a:lnSpc>
                <a:spcPts val="2000"/>
              </a:lnSpc>
              <a:spcBef>
                <a:spcPts val="0"/>
              </a:spcBef>
              <a:buNone/>
              <a:defRPr lang="en-GB" sz="3201" smtClean="0">
                <a:solidFill>
                  <a:schemeClr val="bg1"/>
                </a:solidFill>
                <a:effectLst/>
                <a:latin typeface="Arial" panose="020B0604020202020204" pitchFamily="34" charset="0"/>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sz="2800"/>
              <a:t>Divider slide title</a:t>
            </a:r>
          </a:p>
        </p:txBody>
      </p:sp>
    </p:spTree>
    <p:extLst>
      <p:ext uri="{BB962C8B-B14F-4D97-AF65-F5344CB8AC3E}">
        <p14:creationId xmlns:p14="http://schemas.microsoft.com/office/powerpoint/2010/main" val="6648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C301E156-CB50-8344-BD64-7D8B08DA99BA}"/>
              </a:ext>
            </a:extLst>
          </p:cNvPr>
          <p:cNvSpPr>
            <a:spLocks noGrp="1"/>
          </p:cNvSpPr>
          <p:nvPr>
            <p:ph type="body" sz="quarter" idx="14" hasCustomPrompt="1"/>
          </p:nvPr>
        </p:nvSpPr>
        <p:spPr>
          <a:xfrm>
            <a:off x="9216005" y="4860000"/>
            <a:ext cx="4042800" cy="2699674"/>
          </a:xfrm>
          <a:prstGeom prst="rect">
            <a:avLst/>
          </a:prstGeom>
        </p:spPr>
        <p:txBody>
          <a:bodyPr lIns="0" tIns="0" rIns="0" bIns="0" anchor="t"/>
          <a:lstStyle>
            <a:lvl1pPr marL="215912" indent="-215912">
              <a:lnSpc>
                <a:spcPts val="2000"/>
              </a:lnSpc>
              <a:spcBef>
                <a:spcPts val="0"/>
              </a:spcBef>
              <a:spcAft>
                <a:spcPts val="299"/>
              </a:spcAft>
              <a:buFont typeface="+mj-lt"/>
              <a:buAutoNum type="arabicPeriod"/>
              <a:tabLst/>
              <a:defRPr lang="en-GB" sz="1400" smtClean="0">
                <a:solidFill>
                  <a:schemeClr val="bg1"/>
                </a:solidFill>
                <a:effectLst/>
                <a:latin typeface="Arial" panose="020B0604020202020204" pitchFamily="34" charset="0"/>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a:t>Minto </a:t>
            </a:r>
            <a:r>
              <a:rPr lang="en-GB" err="1"/>
              <a:t>consequidis</a:t>
            </a:r>
            <a:r>
              <a:rPr lang="en-GB"/>
              <a:t> </a:t>
            </a:r>
            <a:r>
              <a:rPr lang="en-GB" err="1"/>
              <a:t>dusae</a:t>
            </a:r>
            <a:r>
              <a:rPr lang="en-GB"/>
              <a:t> </a:t>
            </a:r>
          </a:p>
        </p:txBody>
      </p:sp>
      <p:sp>
        <p:nvSpPr>
          <p:cNvPr id="8" name="Text Placeholder 5">
            <a:extLst>
              <a:ext uri="{FF2B5EF4-FFF2-40B4-BE49-F238E27FC236}">
                <a16:creationId xmlns:a16="http://schemas.microsoft.com/office/drawing/2014/main" id="{07EDE623-7450-8B42-807D-23B3CAE55DA8}"/>
              </a:ext>
            </a:extLst>
          </p:cNvPr>
          <p:cNvSpPr>
            <a:spLocks noGrp="1"/>
          </p:cNvSpPr>
          <p:nvPr>
            <p:ph type="body" sz="quarter" idx="10" hasCustomPrompt="1"/>
          </p:nvPr>
        </p:nvSpPr>
        <p:spPr>
          <a:xfrm>
            <a:off x="573807" y="3060000"/>
            <a:ext cx="4896000" cy="720000"/>
          </a:xfrm>
          <a:prstGeom prst="rect">
            <a:avLst/>
          </a:prstGeom>
        </p:spPr>
        <p:txBody>
          <a:bodyPr lIns="0" tIns="0" rIns="0" bIns="0" anchor="ctr"/>
          <a:lstStyle>
            <a:lvl1pPr marL="0" indent="0">
              <a:lnSpc>
                <a:spcPts val="2000"/>
              </a:lnSpc>
              <a:spcBef>
                <a:spcPts val="0"/>
              </a:spcBef>
              <a:buNone/>
              <a:defRPr lang="en-GB" smtClean="0">
                <a:solidFill>
                  <a:schemeClr val="bg1"/>
                </a:solidFill>
                <a:effectLst/>
                <a:latin typeface="Arial" panose="020B0604020202020204" pitchFamily="34" charset="0"/>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sz="3201"/>
              <a:t>Divider slide title</a:t>
            </a:r>
          </a:p>
        </p:txBody>
      </p:sp>
    </p:spTree>
    <p:extLst>
      <p:ext uri="{BB962C8B-B14F-4D97-AF65-F5344CB8AC3E}">
        <p14:creationId xmlns:p14="http://schemas.microsoft.com/office/powerpoint/2010/main" val="70981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2_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20D668-32BC-7345-863E-21BEE1D9862C}"/>
              </a:ext>
            </a:extLst>
          </p:cNvPr>
          <p:cNvSpPr/>
          <p:nvPr userDrawn="1"/>
        </p:nvSpPr>
        <p:spPr>
          <a:xfrm>
            <a:off x="0" y="6685402"/>
            <a:ext cx="13463999" cy="18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Rectangle 3">
            <a:extLst>
              <a:ext uri="{FF2B5EF4-FFF2-40B4-BE49-F238E27FC236}">
                <a16:creationId xmlns:a16="http://schemas.microsoft.com/office/drawing/2014/main" id="{1F049AE1-2472-5949-B039-735F5F9C0E38}"/>
              </a:ext>
            </a:extLst>
          </p:cNvPr>
          <p:cNvSpPr/>
          <p:nvPr userDrawn="1"/>
        </p:nvSpPr>
        <p:spPr>
          <a:xfrm>
            <a:off x="0" y="5425400"/>
            <a:ext cx="13463999" cy="108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Text Placeholder 5">
            <a:extLst>
              <a:ext uri="{FF2B5EF4-FFF2-40B4-BE49-F238E27FC236}">
                <a16:creationId xmlns:a16="http://schemas.microsoft.com/office/drawing/2014/main" id="{285D14A3-716F-AE43-A6B4-AD3547C9A245}"/>
              </a:ext>
            </a:extLst>
          </p:cNvPr>
          <p:cNvSpPr>
            <a:spLocks noGrp="1"/>
          </p:cNvSpPr>
          <p:nvPr>
            <p:ph type="body" sz="quarter" idx="10" hasCustomPrompt="1"/>
          </p:nvPr>
        </p:nvSpPr>
        <p:spPr>
          <a:xfrm>
            <a:off x="396004" y="5760000"/>
            <a:ext cx="4896000" cy="720000"/>
          </a:xfrm>
          <a:prstGeom prst="rect">
            <a:avLst/>
          </a:prstGeom>
        </p:spPr>
        <p:txBody>
          <a:bodyPr lIns="0" tIns="0" rIns="0" bIns="0" anchor="ctr"/>
          <a:lstStyle>
            <a:lvl1pPr marL="0" indent="0">
              <a:lnSpc>
                <a:spcPts val="2000"/>
              </a:lnSpc>
              <a:spcBef>
                <a:spcPts val="0"/>
              </a:spcBef>
              <a:buNone/>
              <a:defRPr lang="en-GB" smtClean="0">
                <a:solidFill>
                  <a:schemeClr val="bg1"/>
                </a:solidFill>
                <a:effectLst/>
                <a:latin typeface="Arial" panose="020B0604020202020204" pitchFamily="34" charset="0"/>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sz="2800"/>
              <a:t>Divider slide title</a:t>
            </a:r>
          </a:p>
        </p:txBody>
      </p:sp>
      <p:sp>
        <p:nvSpPr>
          <p:cNvPr id="7" name="TextBox 6">
            <a:extLst>
              <a:ext uri="{FF2B5EF4-FFF2-40B4-BE49-F238E27FC236}">
                <a16:creationId xmlns:a16="http://schemas.microsoft.com/office/drawing/2014/main" id="{A811E787-0625-C443-BE5A-FCB9A58DE7E6}"/>
              </a:ext>
            </a:extLst>
          </p:cNvPr>
          <p:cNvSpPr txBox="1"/>
          <p:nvPr userDrawn="1"/>
        </p:nvSpPr>
        <p:spPr>
          <a:xfrm>
            <a:off x="-3091541" y="3483678"/>
            <a:ext cx="2797629" cy="1755096"/>
          </a:xfrm>
          <a:prstGeom prst="rect">
            <a:avLst/>
          </a:prstGeom>
          <a:noFill/>
        </p:spPr>
        <p:txBody>
          <a:bodyPr wrap="square" rtlCol="0">
            <a:spAutoFit/>
          </a:bodyPr>
          <a:lstStyle/>
          <a:p>
            <a:r>
              <a:rPr lang="en-US" sz="1801"/>
              <a:t>To insert a background image, go to:</a:t>
            </a:r>
          </a:p>
          <a:p>
            <a:r>
              <a:rPr lang="en-US" sz="1801"/>
              <a:t>Design &gt; </a:t>
            </a:r>
            <a:br>
              <a:rPr lang="en-US" sz="1801"/>
            </a:br>
            <a:r>
              <a:rPr lang="en-US" sz="1801"/>
              <a:t>format background &gt; </a:t>
            </a:r>
            <a:br>
              <a:rPr lang="en-US" sz="1801"/>
            </a:br>
            <a:r>
              <a:rPr lang="en-US" sz="1801"/>
              <a:t>click ‘picture or texture’ &gt; insert image</a:t>
            </a:r>
          </a:p>
        </p:txBody>
      </p:sp>
    </p:spTree>
    <p:extLst>
      <p:ext uri="{BB962C8B-B14F-4D97-AF65-F5344CB8AC3E}">
        <p14:creationId xmlns:p14="http://schemas.microsoft.com/office/powerpoint/2010/main" val="302565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2_Pictur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96FD3F-F072-4406-8A84-1E454D2843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3464000" cy="7559675"/>
          </a:xfrm>
          <a:prstGeom prst="rect">
            <a:avLst/>
          </a:prstGeom>
        </p:spPr>
      </p:pic>
      <p:sp>
        <p:nvSpPr>
          <p:cNvPr id="3" name="Rectangle 2">
            <a:extLst>
              <a:ext uri="{FF2B5EF4-FFF2-40B4-BE49-F238E27FC236}">
                <a16:creationId xmlns:a16="http://schemas.microsoft.com/office/drawing/2014/main" id="{0120D668-32BC-7345-863E-21BEE1D9862C}"/>
              </a:ext>
            </a:extLst>
          </p:cNvPr>
          <p:cNvSpPr/>
          <p:nvPr userDrawn="1"/>
        </p:nvSpPr>
        <p:spPr>
          <a:xfrm>
            <a:off x="0" y="6685402"/>
            <a:ext cx="13463999" cy="18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Rectangle 3">
            <a:extLst>
              <a:ext uri="{FF2B5EF4-FFF2-40B4-BE49-F238E27FC236}">
                <a16:creationId xmlns:a16="http://schemas.microsoft.com/office/drawing/2014/main" id="{1F049AE1-2472-5949-B039-735F5F9C0E38}"/>
              </a:ext>
            </a:extLst>
          </p:cNvPr>
          <p:cNvSpPr/>
          <p:nvPr userDrawn="1"/>
        </p:nvSpPr>
        <p:spPr>
          <a:xfrm>
            <a:off x="0" y="5425400"/>
            <a:ext cx="13463999" cy="108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Text Placeholder 5">
            <a:extLst>
              <a:ext uri="{FF2B5EF4-FFF2-40B4-BE49-F238E27FC236}">
                <a16:creationId xmlns:a16="http://schemas.microsoft.com/office/drawing/2014/main" id="{285D14A3-716F-AE43-A6B4-AD3547C9A245}"/>
              </a:ext>
            </a:extLst>
          </p:cNvPr>
          <p:cNvSpPr>
            <a:spLocks noGrp="1"/>
          </p:cNvSpPr>
          <p:nvPr>
            <p:ph type="body" sz="quarter" idx="10" hasCustomPrompt="1"/>
          </p:nvPr>
        </p:nvSpPr>
        <p:spPr>
          <a:xfrm>
            <a:off x="396004" y="5760000"/>
            <a:ext cx="4896000" cy="720000"/>
          </a:xfrm>
          <a:prstGeom prst="rect">
            <a:avLst/>
          </a:prstGeom>
        </p:spPr>
        <p:txBody>
          <a:bodyPr lIns="0" tIns="0" rIns="0" bIns="0" anchor="ctr"/>
          <a:lstStyle>
            <a:lvl1pPr marL="0" indent="0">
              <a:lnSpc>
                <a:spcPts val="2000"/>
              </a:lnSpc>
              <a:spcBef>
                <a:spcPts val="0"/>
              </a:spcBef>
              <a:buNone/>
              <a:defRPr lang="en-GB" smtClean="0">
                <a:solidFill>
                  <a:schemeClr val="bg1"/>
                </a:solidFill>
                <a:effectLst/>
                <a:latin typeface="Arial" panose="020B0604020202020204" pitchFamily="34" charset="0"/>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sz="2800"/>
              <a:t>Divider slide title</a:t>
            </a:r>
          </a:p>
        </p:txBody>
      </p:sp>
      <p:sp>
        <p:nvSpPr>
          <p:cNvPr id="7" name="TextBox 6">
            <a:extLst>
              <a:ext uri="{FF2B5EF4-FFF2-40B4-BE49-F238E27FC236}">
                <a16:creationId xmlns:a16="http://schemas.microsoft.com/office/drawing/2014/main" id="{A811E787-0625-C443-BE5A-FCB9A58DE7E6}"/>
              </a:ext>
            </a:extLst>
          </p:cNvPr>
          <p:cNvSpPr txBox="1"/>
          <p:nvPr userDrawn="1"/>
        </p:nvSpPr>
        <p:spPr>
          <a:xfrm>
            <a:off x="-3091541" y="3483678"/>
            <a:ext cx="2797629" cy="1755096"/>
          </a:xfrm>
          <a:prstGeom prst="rect">
            <a:avLst/>
          </a:prstGeom>
          <a:noFill/>
        </p:spPr>
        <p:txBody>
          <a:bodyPr wrap="square" rtlCol="0">
            <a:spAutoFit/>
          </a:bodyPr>
          <a:lstStyle/>
          <a:p>
            <a:r>
              <a:rPr lang="en-US" sz="1801"/>
              <a:t>To insert a background image, go to:</a:t>
            </a:r>
          </a:p>
          <a:p>
            <a:r>
              <a:rPr lang="en-US" sz="1801"/>
              <a:t>Design &gt; </a:t>
            </a:r>
            <a:br>
              <a:rPr lang="en-US" sz="1801"/>
            </a:br>
            <a:r>
              <a:rPr lang="en-US" sz="1801"/>
              <a:t>format background &gt; </a:t>
            </a:r>
            <a:br>
              <a:rPr lang="en-US" sz="1801"/>
            </a:br>
            <a:r>
              <a:rPr lang="en-US" sz="1801"/>
              <a:t>click ‘picture or texture’ &gt; insert image</a:t>
            </a:r>
          </a:p>
        </p:txBody>
      </p:sp>
      <p:pic>
        <p:nvPicPr>
          <p:cNvPr id="8" name="Picture 7">
            <a:extLst>
              <a:ext uri="{FF2B5EF4-FFF2-40B4-BE49-F238E27FC236}">
                <a16:creationId xmlns:a16="http://schemas.microsoft.com/office/drawing/2014/main" id="{EC5C89E0-EB5B-41F6-979C-3D5DFB4BD82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60006" y="432001"/>
            <a:ext cx="1871994" cy="606354"/>
          </a:xfrm>
          <a:prstGeom prst="rect">
            <a:avLst/>
          </a:prstGeom>
        </p:spPr>
      </p:pic>
    </p:spTree>
    <p:extLst>
      <p:ext uri="{BB962C8B-B14F-4D97-AF65-F5344CB8AC3E}">
        <p14:creationId xmlns:p14="http://schemas.microsoft.com/office/powerpoint/2010/main" val="119045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slide 2_Picture">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829941-63E6-476A-9C69-18341F63855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13463588" cy="7559675"/>
          </a:xfrm>
          <a:prstGeom prst="rect">
            <a:avLst/>
          </a:prstGeom>
        </p:spPr>
      </p:pic>
      <p:sp>
        <p:nvSpPr>
          <p:cNvPr id="3" name="Rectangle 2">
            <a:extLst>
              <a:ext uri="{FF2B5EF4-FFF2-40B4-BE49-F238E27FC236}">
                <a16:creationId xmlns:a16="http://schemas.microsoft.com/office/drawing/2014/main" id="{0120D668-32BC-7345-863E-21BEE1D9862C}"/>
              </a:ext>
            </a:extLst>
          </p:cNvPr>
          <p:cNvSpPr/>
          <p:nvPr userDrawn="1"/>
        </p:nvSpPr>
        <p:spPr>
          <a:xfrm>
            <a:off x="1" y="6685400"/>
            <a:ext cx="13464000" cy="18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4" name="Rectangle 3">
            <a:extLst>
              <a:ext uri="{FF2B5EF4-FFF2-40B4-BE49-F238E27FC236}">
                <a16:creationId xmlns:a16="http://schemas.microsoft.com/office/drawing/2014/main" id="{1F049AE1-2472-5949-B039-735F5F9C0E38}"/>
              </a:ext>
            </a:extLst>
          </p:cNvPr>
          <p:cNvSpPr/>
          <p:nvPr userDrawn="1"/>
        </p:nvSpPr>
        <p:spPr>
          <a:xfrm>
            <a:off x="1" y="5425400"/>
            <a:ext cx="13464000" cy="108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5" name="Text Placeholder 5">
            <a:extLst>
              <a:ext uri="{FF2B5EF4-FFF2-40B4-BE49-F238E27FC236}">
                <a16:creationId xmlns:a16="http://schemas.microsoft.com/office/drawing/2014/main" id="{285D14A3-716F-AE43-A6B4-AD3547C9A245}"/>
              </a:ext>
            </a:extLst>
          </p:cNvPr>
          <p:cNvSpPr>
            <a:spLocks noGrp="1"/>
          </p:cNvSpPr>
          <p:nvPr>
            <p:ph type="body" sz="quarter" idx="10" hasCustomPrompt="1"/>
          </p:nvPr>
        </p:nvSpPr>
        <p:spPr>
          <a:xfrm>
            <a:off x="396000" y="5760000"/>
            <a:ext cx="4896000" cy="720000"/>
          </a:xfrm>
          <a:prstGeom prst="rect">
            <a:avLst/>
          </a:prstGeom>
        </p:spPr>
        <p:txBody>
          <a:bodyPr lIns="0" tIns="0" rIns="0" bIns="0" anchor="ctr"/>
          <a:lstStyle>
            <a:lvl1pPr marL="0" indent="0">
              <a:lnSpc>
                <a:spcPts val="1996"/>
              </a:lnSpc>
              <a:spcBef>
                <a:spcPts val="0"/>
              </a:spcBef>
              <a:buNone/>
              <a:defRPr lang="en-GB" smtClean="0">
                <a:solidFill>
                  <a:schemeClr val="bg1"/>
                </a:solidFill>
                <a:effectLst/>
                <a:latin typeface="Arial" panose="020B0604020202020204" pitchFamily="34" charset="0"/>
              </a:defRPr>
            </a:lvl1pPr>
            <a:lvl2pPr>
              <a:lnSpc>
                <a:spcPts val="1996"/>
              </a:lnSpc>
              <a:spcBef>
                <a:spcPts val="0"/>
              </a:spcBef>
              <a:defRPr sz="2995"/>
            </a:lvl2pPr>
            <a:lvl3pPr>
              <a:lnSpc>
                <a:spcPts val="1996"/>
              </a:lnSpc>
              <a:spcBef>
                <a:spcPts val="0"/>
              </a:spcBef>
              <a:defRPr sz="2995"/>
            </a:lvl3pPr>
            <a:lvl4pPr>
              <a:lnSpc>
                <a:spcPts val="1996"/>
              </a:lnSpc>
              <a:spcBef>
                <a:spcPts val="0"/>
              </a:spcBef>
              <a:defRPr sz="2995"/>
            </a:lvl4pPr>
            <a:lvl5pPr>
              <a:lnSpc>
                <a:spcPts val="1996"/>
              </a:lnSpc>
              <a:spcBef>
                <a:spcPts val="0"/>
              </a:spcBef>
              <a:defRPr sz="2995"/>
            </a:lvl5pPr>
          </a:lstStyle>
          <a:p>
            <a:r>
              <a:rPr lang="en-GB" sz="2795"/>
              <a:t>Divider slide title</a:t>
            </a:r>
          </a:p>
        </p:txBody>
      </p:sp>
      <p:sp>
        <p:nvSpPr>
          <p:cNvPr id="7" name="TextBox 6">
            <a:extLst>
              <a:ext uri="{FF2B5EF4-FFF2-40B4-BE49-F238E27FC236}">
                <a16:creationId xmlns:a16="http://schemas.microsoft.com/office/drawing/2014/main" id="{A811E787-0625-C443-BE5A-FCB9A58DE7E6}"/>
              </a:ext>
            </a:extLst>
          </p:cNvPr>
          <p:cNvSpPr txBox="1"/>
          <p:nvPr userDrawn="1"/>
        </p:nvSpPr>
        <p:spPr>
          <a:xfrm>
            <a:off x="-3091542" y="3483675"/>
            <a:ext cx="2797629" cy="1751633"/>
          </a:xfrm>
          <a:prstGeom prst="rect">
            <a:avLst/>
          </a:prstGeom>
          <a:noFill/>
        </p:spPr>
        <p:txBody>
          <a:bodyPr wrap="square" rtlCol="0">
            <a:spAutoFit/>
          </a:bodyPr>
          <a:lstStyle/>
          <a:p>
            <a:r>
              <a:rPr lang="en-US" sz="1797"/>
              <a:t>To insert a background image, go to:</a:t>
            </a:r>
          </a:p>
          <a:p>
            <a:r>
              <a:rPr lang="en-US" sz="1797"/>
              <a:t>Design &gt; </a:t>
            </a:r>
            <a:br>
              <a:rPr lang="en-US" sz="1797"/>
            </a:br>
            <a:r>
              <a:rPr lang="en-US" sz="1797"/>
              <a:t>format background &gt; </a:t>
            </a:r>
            <a:br>
              <a:rPr lang="en-US" sz="1797"/>
            </a:br>
            <a:r>
              <a:rPr lang="en-US" sz="1797"/>
              <a:t>click ‘picture or texture’ &gt; insert image</a:t>
            </a:r>
          </a:p>
        </p:txBody>
      </p:sp>
      <p:pic>
        <p:nvPicPr>
          <p:cNvPr id="9" name="Picture 8">
            <a:extLst>
              <a:ext uri="{FF2B5EF4-FFF2-40B4-BE49-F238E27FC236}">
                <a16:creationId xmlns:a16="http://schemas.microsoft.com/office/drawing/2014/main" id="{B1CE8217-157E-45B8-96F1-88DF600A12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60000" y="432000"/>
            <a:ext cx="1872000" cy="606355"/>
          </a:xfrm>
          <a:prstGeom prst="rect">
            <a:avLst/>
          </a:prstGeom>
        </p:spPr>
      </p:pic>
    </p:spTree>
    <p:extLst>
      <p:ext uri="{BB962C8B-B14F-4D97-AF65-F5344CB8AC3E}">
        <p14:creationId xmlns:p14="http://schemas.microsoft.com/office/powerpoint/2010/main" val="1963492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der slide 2_Pictu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20D668-32BC-7345-863E-21BEE1D9862C}"/>
              </a:ext>
            </a:extLst>
          </p:cNvPr>
          <p:cNvSpPr/>
          <p:nvPr userDrawn="1"/>
        </p:nvSpPr>
        <p:spPr>
          <a:xfrm>
            <a:off x="0" y="6685402"/>
            <a:ext cx="13463999" cy="18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Rectangle 3">
            <a:extLst>
              <a:ext uri="{FF2B5EF4-FFF2-40B4-BE49-F238E27FC236}">
                <a16:creationId xmlns:a16="http://schemas.microsoft.com/office/drawing/2014/main" id="{1F049AE1-2472-5949-B039-735F5F9C0E38}"/>
              </a:ext>
            </a:extLst>
          </p:cNvPr>
          <p:cNvSpPr/>
          <p:nvPr userDrawn="1"/>
        </p:nvSpPr>
        <p:spPr>
          <a:xfrm>
            <a:off x="0" y="5425400"/>
            <a:ext cx="13463999" cy="108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Text Placeholder 5">
            <a:extLst>
              <a:ext uri="{FF2B5EF4-FFF2-40B4-BE49-F238E27FC236}">
                <a16:creationId xmlns:a16="http://schemas.microsoft.com/office/drawing/2014/main" id="{285D14A3-716F-AE43-A6B4-AD3547C9A245}"/>
              </a:ext>
            </a:extLst>
          </p:cNvPr>
          <p:cNvSpPr>
            <a:spLocks noGrp="1"/>
          </p:cNvSpPr>
          <p:nvPr>
            <p:ph type="body" sz="quarter" idx="10" hasCustomPrompt="1"/>
          </p:nvPr>
        </p:nvSpPr>
        <p:spPr>
          <a:xfrm>
            <a:off x="396004" y="5760000"/>
            <a:ext cx="4896000" cy="720000"/>
          </a:xfrm>
          <a:prstGeom prst="rect">
            <a:avLst/>
          </a:prstGeom>
        </p:spPr>
        <p:txBody>
          <a:bodyPr lIns="0" tIns="0" rIns="0" bIns="0" anchor="ctr"/>
          <a:lstStyle>
            <a:lvl1pPr marL="0" indent="0">
              <a:lnSpc>
                <a:spcPts val="2000"/>
              </a:lnSpc>
              <a:spcBef>
                <a:spcPts val="0"/>
              </a:spcBef>
              <a:buNone/>
              <a:defRPr lang="en-GB" smtClean="0">
                <a:solidFill>
                  <a:schemeClr val="bg1"/>
                </a:solidFill>
                <a:effectLst/>
                <a:latin typeface="Arial" panose="020B0604020202020204" pitchFamily="34" charset="0"/>
              </a:defRPr>
            </a:lvl1pPr>
            <a:lvl2pPr>
              <a:lnSpc>
                <a:spcPts val="2000"/>
              </a:lnSpc>
              <a:spcBef>
                <a:spcPts val="0"/>
              </a:spcBef>
              <a:defRPr sz="3002"/>
            </a:lvl2pPr>
            <a:lvl3pPr>
              <a:lnSpc>
                <a:spcPts val="2000"/>
              </a:lnSpc>
              <a:spcBef>
                <a:spcPts val="0"/>
              </a:spcBef>
              <a:defRPr sz="3002"/>
            </a:lvl3pPr>
            <a:lvl4pPr>
              <a:lnSpc>
                <a:spcPts val="2000"/>
              </a:lnSpc>
              <a:spcBef>
                <a:spcPts val="0"/>
              </a:spcBef>
              <a:defRPr sz="3002"/>
            </a:lvl4pPr>
            <a:lvl5pPr>
              <a:lnSpc>
                <a:spcPts val="2000"/>
              </a:lnSpc>
              <a:spcBef>
                <a:spcPts val="0"/>
              </a:spcBef>
              <a:defRPr sz="3002"/>
            </a:lvl5pPr>
          </a:lstStyle>
          <a:p>
            <a:r>
              <a:rPr lang="en-GB" sz="2800"/>
              <a:t>Divider slide title</a:t>
            </a:r>
          </a:p>
        </p:txBody>
      </p:sp>
      <p:sp>
        <p:nvSpPr>
          <p:cNvPr id="7" name="TextBox 6">
            <a:extLst>
              <a:ext uri="{FF2B5EF4-FFF2-40B4-BE49-F238E27FC236}">
                <a16:creationId xmlns:a16="http://schemas.microsoft.com/office/drawing/2014/main" id="{A811E787-0625-C443-BE5A-FCB9A58DE7E6}"/>
              </a:ext>
            </a:extLst>
          </p:cNvPr>
          <p:cNvSpPr txBox="1"/>
          <p:nvPr userDrawn="1"/>
        </p:nvSpPr>
        <p:spPr>
          <a:xfrm>
            <a:off x="-3091541" y="3483678"/>
            <a:ext cx="2797629" cy="1755096"/>
          </a:xfrm>
          <a:prstGeom prst="rect">
            <a:avLst/>
          </a:prstGeom>
          <a:noFill/>
        </p:spPr>
        <p:txBody>
          <a:bodyPr wrap="square" rtlCol="0">
            <a:spAutoFit/>
          </a:bodyPr>
          <a:lstStyle/>
          <a:p>
            <a:r>
              <a:rPr lang="en-US" sz="1801"/>
              <a:t>To insert a background image, go to:</a:t>
            </a:r>
          </a:p>
          <a:p>
            <a:r>
              <a:rPr lang="en-US" sz="1801"/>
              <a:t>Design &gt; </a:t>
            </a:r>
            <a:br>
              <a:rPr lang="en-US" sz="1801"/>
            </a:br>
            <a:r>
              <a:rPr lang="en-US" sz="1801"/>
              <a:t>format background &gt; </a:t>
            </a:r>
            <a:br>
              <a:rPr lang="en-US" sz="1801"/>
            </a:br>
            <a:r>
              <a:rPr lang="en-US" sz="1801"/>
              <a:t>click ‘picture or texture’ &gt; insert image</a:t>
            </a:r>
          </a:p>
        </p:txBody>
      </p:sp>
    </p:spTree>
    <p:extLst>
      <p:ext uri="{BB962C8B-B14F-4D97-AF65-F5344CB8AC3E}">
        <p14:creationId xmlns:p14="http://schemas.microsoft.com/office/powerpoint/2010/main" val="16084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D06D30-5CDD-214C-BF7F-29770D4D326A}"/>
              </a:ext>
            </a:extLst>
          </p:cNvPr>
          <p:cNvSpPr/>
          <p:nvPr userDrawn="1"/>
        </p:nvSpPr>
        <p:spPr>
          <a:xfrm>
            <a:off x="-2972542" y="1"/>
            <a:ext cx="719999" cy="3600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3" name="Rectangle 2">
            <a:extLst>
              <a:ext uri="{FF2B5EF4-FFF2-40B4-BE49-F238E27FC236}">
                <a16:creationId xmlns:a16="http://schemas.microsoft.com/office/drawing/2014/main" id="{8F61F216-770B-0845-B17C-39C0FBA1EE78}"/>
              </a:ext>
            </a:extLst>
          </p:cNvPr>
          <p:cNvSpPr/>
          <p:nvPr userDrawn="1"/>
        </p:nvSpPr>
        <p:spPr>
          <a:xfrm>
            <a:off x="-2972542" y="409946"/>
            <a:ext cx="719999" cy="3600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Rectangle 3">
            <a:extLst>
              <a:ext uri="{FF2B5EF4-FFF2-40B4-BE49-F238E27FC236}">
                <a16:creationId xmlns:a16="http://schemas.microsoft.com/office/drawing/2014/main" id="{675EACD3-F03B-A844-A25B-49AA34093572}"/>
              </a:ext>
            </a:extLst>
          </p:cNvPr>
          <p:cNvSpPr/>
          <p:nvPr userDrawn="1"/>
        </p:nvSpPr>
        <p:spPr>
          <a:xfrm>
            <a:off x="-2972542" y="819890"/>
            <a:ext cx="719999" cy="3600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Rectangle 4">
            <a:extLst>
              <a:ext uri="{FF2B5EF4-FFF2-40B4-BE49-F238E27FC236}">
                <a16:creationId xmlns:a16="http://schemas.microsoft.com/office/drawing/2014/main" id="{86367ECE-0681-1448-8C9B-6E4F04322CA4}"/>
              </a:ext>
            </a:extLst>
          </p:cNvPr>
          <p:cNvSpPr/>
          <p:nvPr userDrawn="1"/>
        </p:nvSpPr>
        <p:spPr>
          <a:xfrm>
            <a:off x="-2972542" y="1229838"/>
            <a:ext cx="719999" cy="3600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6" name="Rectangle 5">
            <a:extLst>
              <a:ext uri="{FF2B5EF4-FFF2-40B4-BE49-F238E27FC236}">
                <a16:creationId xmlns:a16="http://schemas.microsoft.com/office/drawing/2014/main" id="{0CBF4418-241D-4947-803E-E506C8D4D09A}"/>
              </a:ext>
            </a:extLst>
          </p:cNvPr>
          <p:cNvSpPr/>
          <p:nvPr userDrawn="1"/>
        </p:nvSpPr>
        <p:spPr>
          <a:xfrm>
            <a:off x="-2972542" y="1639781"/>
            <a:ext cx="719999" cy="3600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TextBox 7">
            <a:extLst>
              <a:ext uri="{FF2B5EF4-FFF2-40B4-BE49-F238E27FC236}">
                <a16:creationId xmlns:a16="http://schemas.microsoft.com/office/drawing/2014/main" id="{17473B4E-44CB-D64F-ABDB-05342FFB04F6}"/>
              </a:ext>
            </a:extLst>
          </p:cNvPr>
          <p:cNvSpPr txBox="1"/>
          <p:nvPr userDrawn="1"/>
        </p:nvSpPr>
        <p:spPr>
          <a:xfrm>
            <a:off x="-2154613" y="1"/>
            <a:ext cx="2154621" cy="360000"/>
          </a:xfrm>
          <a:prstGeom prst="rect">
            <a:avLst/>
          </a:prstGeom>
          <a:noFill/>
        </p:spPr>
        <p:txBody>
          <a:bodyPr wrap="square" rtlCol="0" anchor="ctr">
            <a:noAutofit/>
          </a:bodyPr>
          <a:lstStyle/>
          <a:p>
            <a:r>
              <a:rPr lang="en-GB" sz="1001">
                <a:solidFill>
                  <a:schemeClr val="bg1"/>
                </a:solidFill>
              </a:rPr>
              <a:t>R: 5	G: 74	B: 122	</a:t>
            </a:r>
          </a:p>
        </p:txBody>
      </p:sp>
      <p:sp>
        <p:nvSpPr>
          <p:cNvPr id="9" name="TextBox 8">
            <a:extLst>
              <a:ext uri="{FF2B5EF4-FFF2-40B4-BE49-F238E27FC236}">
                <a16:creationId xmlns:a16="http://schemas.microsoft.com/office/drawing/2014/main" id="{1896FFFF-312A-FC42-AB78-1743A914B53E}"/>
              </a:ext>
            </a:extLst>
          </p:cNvPr>
          <p:cNvSpPr txBox="1"/>
          <p:nvPr userDrawn="1"/>
        </p:nvSpPr>
        <p:spPr>
          <a:xfrm>
            <a:off x="-2154613" y="409946"/>
            <a:ext cx="2154621" cy="360000"/>
          </a:xfrm>
          <a:prstGeom prst="rect">
            <a:avLst/>
          </a:prstGeom>
          <a:noFill/>
        </p:spPr>
        <p:txBody>
          <a:bodyPr wrap="square" rtlCol="0" anchor="ctr">
            <a:noAutofit/>
          </a:bodyPr>
          <a:lstStyle/>
          <a:p>
            <a:r>
              <a:rPr lang="en-GB" sz="1001">
                <a:solidFill>
                  <a:schemeClr val="bg1"/>
                </a:solidFill>
              </a:rPr>
              <a:t>R: 0	G: 136	B: 206	</a:t>
            </a:r>
          </a:p>
        </p:txBody>
      </p:sp>
      <p:sp>
        <p:nvSpPr>
          <p:cNvPr id="10" name="TextBox 9">
            <a:extLst>
              <a:ext uri="{FF2B5EF4-FFF2-40B4-BE49-F238E27FC236}">
                <a16:creationId xmlns:a16="http://schemas.microsoft.com/office/drawing/2014/main" id="{1DBEBE2C-34EA-CC40-8223-A2DCEE4086CD}"/>
              </a:ext>
            </a:extLst>
          </p:cNvPr>
          <p:cNvSpPr txBox="1"/>
          <p:nvPr userDrawn="1"/>
        </p:nvSpPr>
        <p:spPr>
          <a:xfrm>
            <a:off x="-2154613" y="819890"/>
            <a:ext cx="2154621" cy="360000"/>
          </a:xfrm>
          <a:prstGeom prst="rect">
            <a:avLst/>
          </a:prstGeom>
          <a:noFill/>
        </p:spPr>
        <p:txBody>
          <a:bodyPr wrap="square" rtlCol="0" anchor="ctr">
            <a:noAutofit/>
          </a:bodyPr>
          <a:lstStyle/>
          <a:p>
            <a:r>
              <a:rPr lang="en-GB" sz="1001">
                <a:solidFill>
                  <a:schemeClr val="bg1"/>
                </a:solidFill>
              </a:rPr>
              <a:t>R: 121	G: 172	B: 73	</a:t>
            </a:r>
          </a:p>
        </p:txBody>
      </p:sp>
      <p:sp>
        <p:nvSpPr>
          <p:cNvPr id="11" name="TextBox 10">
            <a:extLst>
              <a:ext uri="{FF2B5EF4-FFF2-40B4-BE49-F238E27FC236}">
                <a16:creationId xmlns:a16="http://schemas.microsoft.com/office/drawing/2014/main" id="{FBB5E1B2-7975-CC44-ADB4-ABCD87424396}"/>
              </a:ext>
            </a:extLst>
          </p:cNvPr>
          <p:cNvSpPr txBox="1"/>
          <p:nvPr userDrawn="1"/>
        </p:nvSpPr>
        <p:spPr>
          <a:xfrm>
            <a:off x="-2154613" y="1229838"/>
            <a:ext cx="2154621" cy="360000"/>
          </a:xfrm>
          <a:prstGeom prst="rect">
            <a:avLst/>
          </a:prstGeom>
          <a:noFill/>
        </p:spPr>
        <p:txBody>
          <a:bodyPr wrap="square" rtlCol="0" anchor="ctr">
            <a:noAutofit/>
          </a:bodyPr>
          <a:lstStyle/>
          <a:p>
            <a:r>
              <a:rPr lang="en-GB" sz="1001">
                <a:solidFill>
                  <a:schemeClr val="bg1"/>
                </a:solidFill>
              </a:rPr>
              <a:t>R: 240	G: 150	B: 0	</a:t>
            </a:r>
          </a:p>
        </p:txBody>
      </p:sp>
      <p:sp>
        <p:nvSpPr>
          <p:cNvPr id="12" name="TextBox 11">
            <a:extLst>
              <a:ext uri="{FF2B5EF4-FFF2-40B4-BE49-F238E27FC236}">
                <a16:creationId xmlns:a16="http://schemas.microsoft.com/office/drawing/2014/main" id="{1991FA0F-CAEC-6C47-8E7E-09FD0415D744}"/>
              </a:ext>
            </a:extLst>
          </p:cNvPr>
          <p:cNvSpPr txBox="1"/>
          <p:nvPr userDrawn="1"/>
        </p:nvSpPr>
        <p:spPr>
          <a:xfrm>
            <a:off x="-2154613" y="1639781"/>
            <a:ext cx="2154621" cy="360000"/>
          </a:xfrm>
          <a:prstGeom prst="rect">
            <a:avLst/>
          </a:prstGeom>
          <a:noFill/>
        </p:spPr>
        <p:txBody>
          <a:bodyPr wrap="square" rtlCol="0" anchor="ctr">
            <a:noAutofit/>
          </a:bodyPr>
          <a:lstStyle/>
          <a:p>
            <a:r>
              <a:rPr lang="en-GB" sz="1001">
                <a:solidFill>
                  <a:schemeClr val="bg1"/>
                </a:solidFill>
              </a:rPr>
              <a:t>R: 75	G: 52	B: 168	</a:t>
            </a:r>
          </a:p>
        </p:txBody>
      </p:sp>
      <p:sp>
        <p:nvSpPr>
          <p:cNvPr id="14" name="Rectangle 13">
            <a:extLst>
              <a:ext uri="{FF2B5EF4-FFF2-40B4-BE49-F238E27FC236}">
                <a16:creationId xmlns:a16="http://schemas.microsoft.com/office/drawing/2014/main" id="{2CFF7FE9-F2BF-6149-9A2C-624721BDCBC9}"/>
              </a:ext>
            </a:extLst>
          </p:cNvPr>
          <p:cNvSpPr/>
          <p:nvPr userDrawn="1"/>
        </p:nvSpPr>
        <p:spPr>
          <a:xfrm>
            <a:off x="-2972542" y="2049727"/>
            <a:ext cx="719999" cy="36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5" name="TextBox 14">
            <a:extLst>
              <a:ext uri="{FF2B5EF4-FFF2-40B4-BE49-F238E27FC236}">
                <a16:creationId xmlns:a16="http://schemas.microsoft.com/office/drawing/2014/main" id="{3A92A055-F1CD-ED43-9FC3-540E7D91B7DC}"/>
              </a:ext>
            </a:extLst>
          </p:cNvPr>
          <p:cNvSpPr txBox="1"/>
          <p:nvPr userDrawn="1"/>
        </p:nvSpPr>
        <p:spPr>
          <a:xfrm>
            <a:off x="-2154613" y="2049727"/>
            <a:ext cx="2154621" cy="360000"/>
          </a:xfrm>
          <a:prstGeom prst="rect">
            <a:avLst/>
          </a:prstGeom>
          <a:noFill/>
        </p:spPr>
        <p:txBody>
          <a:bodyPr wrap="square" rtlCol="0" anchor="ctr">
            <a:noAutofit/>
          </a:bodyPr>
          <a:lstStyle/>
          <a:p>
            <a:r>
              <a:rPr lang="en-GB" sz="1001">
                <a:solidFill>
                  <a:schemeClr val="bg1"/>
                </a:solidFill>
              </a:rPr>
              <a:t>R: 20	G: 27	B: 77	</a:t>
            </a:r>
          </a:p>
        </p:txBody>
      </p:sp>
      <p:sp>
        <p:nvSpPr>
          <p:cNvPr id="16" name="Text Placeholder 5">
            <a:extLst>
              <a:ext uri="{FF2B5EF4-FFF2-40B4-BE49-F238E27FC236}">
                <a16:creationId xmlns:a16="http://schemas.microsoft.com/office/drawing/2014/main" id="{3A2FB033-4218-49AD-84DA-5C49336CC0F3}"/>
              </a:ext>
            </a:extLst>
          </p:cNvPr>
          <p:cNvSpPr txBox="1">
            <a:spLocks/>
          </p:cNvSpPr>
          <p:nvPr userDrawn="1"/>
        </p:nvSpPr>
        <p:spPr>
          <a:xfrm>
            <a:off x="396004" y="6480000"/>
            <a:ext cx="4896000" cy="720000"/>
          </a:xfrm>
          <a:prstGeom prst="rect">
            <a:avLst/>
          </a:prstGeom>
        </p:spPr>
        <p:txBody>
          <a:bodyPr lIns="0" tIns="0" rIns="0" bIns="0" anchor="b"/>
          <a:lstStyle>
            <a:lvl1pPr marL="0" indent="0" algn="l" defTabSz="1007943" rtl="0" eaLnBrk="1" latinLnBrk="0" hangingPunct="1">
              <a:lnSpc>
                <a:spcPts val="2000"/>
              </a:lnSpc>
              <a:spcBef>
                <a:spcPts val="0"/>
              </a:spcBef>
              <a:buFont typeface="Arial" panose="020B0604020202020204" pitchFamily="34" charset="0"/>
              <a:buNone/>
              <a:defRPr sz="1000" b="0" i="0" kern="1200">
                <a:solidFill>
                  <a:srgbClr val="9E9F9E"/>
                </a:solidFill>
                <a:latin typeface="Arial" panose="020B0604020202020204" pitchFamily="34" charset="0"/>
                <a:ea typeface="+mn-ea"/>
                <a:cs typeface="+mn-cs"/>
              </a:defRPr>
            </a:lvl1pPr>
            <a:lvl2pPr marL="755957" indent="-251986" algn="l" defTabSz="1007943" rtl="0" eaLnBrk="1" latinLnBrk="0" hangingPunct="1">
              <a:lnSpc>
                <a:spcPts val="2000"/>
              </a:lnSpc>
              <a:spcBef>
                <a:spcPts val="0"/>
              </a:spcBef>
              <a:buFont typeface="Arial" panose="020B0604020202020204" pitchFamily="34" charset="0"/>
              <a:buChar char="•"/>
              <a:defRPr sz="3000" kern="1200">
                <a:solidFill>
                  <a:schemeClr val="tx1"/>
                </a:solidFill>
                <a:latin typeface="+mn-lt"/>
                <a:ea typeface="+mn-ea"/>
                <a:cs typeface="+mn-cs"/>
              </a:defRPr>
            </a:lvl2pPr>
            <a:lvl3pPr marL="1259929" indent="-251986" algn="l" defTabSz="1007943" rtl="0" eaLnBrk="1" latinLnBrk="0" hangingPunct="1">
              <a:lnSpc>
                <a:spcPts val="2000"/>
              </a:lnSpc>
              <a:spcBef>
                <a:spcPts val="0"/>
              </a:spcBef>
              <a:buFont typeface="Arial" panose="020B0604020202020204" pitchFamily="34" charset="0"/>
              <a:buChar char="•"/>
              <a:defRPr sz="3000" kern="1200">
                <a:solidFill>
                  <a:schemeClr val="tx1"/>
                </a:solidFill>
                <a:latin typeface="+mn-lt"/>
                <a:ea typeface="+mn-ea"/>
                <a:cs typeface="+mn-cs"/>
              </a:defRPr>
            </a:lvl3pPr>
            <a:lvl4pPr marL="1763900" indent="-251986" algn="l" defTabSz="1007943" rtl="0" eaLnBrk="1" latinLnBrk="0" hangingPunct="1">
              <a:lnSpc>
                <a:spcPts val="2000"/>
              </a:lnSpc>
              <a:spcBef>
                <a:spcPts val="0"/>
              </a:spcBef>
              <a:buFont typeface="Arial" panose="020B0604020202020204" pitchFamily="34" charset="0"/>
              <a:buChar char="•"/>
              <a:defRPr sz="3000" kern="1200">
                <a:solidFill>
                  <a:schemeClr val="tx1"/>
                </a:solidFill>
                <a:latin typeface="+mn-lt"/>
                <a:ea typeface="+mn-ea"/>
                <a:cs typeface="+mn-cs"/>
              </a:defRPr>
            </a:lvl4pPr>
            <a:lvl5pPr marL="2267872" indent="-251986" algn="l" defTabSz="1007943" rtl="0" eaLnBrk="1" latinLnBrk="0" hangingPunct="1">
              <a:lnSpc>
                <a:spcPts val="2000"/>
              </a:lnSpc>
              <a:spcBef>
                <a:spcPts val="0"/>
              </a:spcBef>
              <a:buFont typeface="Arial" panose="020B0604020202020204" pitchFamily="34" charset="0"/>
              <a:buChar char="•"/>
              <a:defRPr sz="30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marR="0" lvl="0" indent="0" algn="l" defTabSz="1007943" rtl="0" eaLnBrk="1" fontAlgn="auto" latinLnBrk="0" hangingPunct="1">
              <a:lnSpc>
                <a:spcPts val="2000"/>
              </a:lnSpc>
              <a:spcBef>
                <a:spcPts val="0"/>
              </a:spcBef>
              <a:spcAft>
                <a:spcPts val="0"/>
              </a:spcAft>
              <a:buClrTx/>
              <a:buSzTx/>
              <a:buFont typeface="Arial" panose="020B0604020202020204" pitchFamily="34" charset="0"/>
              <a:buNone/>
              <a:tabLst/>
              <a:defRPr/>
            </a:pPr>
            <a:fld id="{8AC5AF8B-FC12-4AC8-8665-35319C84727E}" type="slidenum">
              <a:rPr lang="en-GB" sz="1001" smtClean="0"/>
              <a:pPr marL="0" marR="0" lvl="0" indent="0" algn="l" defTabSz="1007943" rtl="0" eaLnBrk="1" fontAlgn="auto" latinLnBrk="0" hangingPunct="1">
                <a:lnSpc>
                  <a:spcPts val="2000"/>
                </a:lnSpc>
                <a:spcBef>
                  <a:spcPts val="0"/>
                </a:spcBef>
                <a:spcAft>
                  <a:spcPts val="0"/>
                </a:spcAft>
                <a:buClrTx/>
                <a:buSzTx/>
                <a:buFont typeface="Arial" panose="020B0604020202020204" pitchFamily="34" charset="0"/>
                <a:buNone/>
                <a:tabLst/>
                <a:defRPr/>
              </a:pPr>
              <a:t>‹#›</a:t>
            </a:fld>
            <a:r>
              <a:rPr lang="en-GB" sz="1001"/>
              <a:t> | </a:t>
            </a:r>
            <a:r>
              <a:rPr lang="de-DE"/>
              <a:t>Synthomer ESG  </a:t>
            </a:r>
            <a:r>
              <a:rPr lang="en-GB"/>
              <a:t>data </a:t>
            </a:r>
            <a:r>
              <a:rPr lang="en-GB" noProof="0"/>
              <a:t>pack</a:t>
            </a:r>
            <a:endParaRPr lang="en-GB"/>
          </a:p>
        </p:txBody>
      </p:sp>
    </p:spTree>
    <p:extLst>
      <p:ext uri="{BB962C8B-B14F-4D97-AF65-F5344CB8AC3E}">
        <p14:creationId xmlns:p14="http://schemas.microsoft.com/office/powerpoint/2010/main" val="3804851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79" r:id="rId6"/>
    <p:sldLayoutId id="2147483682" r:id="rId7"/>
    <p:sldLayoutId id="2147483683" r:id="rId8"/>
    <p:sldLayoutId id="2147483681" r:id="rId9"/>
    <p:sldLayoutId id="2147483664" r:id="rId10"/>
    <p:sldLayoutId id="2147483668" r:id="rId11"/>
    <p:sldLayoutId id="2147483669" r:id="rId12"/>
    <p:sldLayoutId id="2147483670" r:id="rId13"/>
    <p:sldLayoutId id="2147483671" r:id="rId14"/>
    <p:sldLayoutId id="2147483672" r:id="rId15"/>
    <p:sldLayoutId id="2147483680" r:id="rId16"/>
    <p:sldLayoutId id="2147483678" r:id="rId17"/>
  </p:sldLayoutIdLst>
  <p:hf sldNum="0" hdr="0" ftr="0" dt="0"/>
  <p:txStyles>
    <p:titleStyle>
      <a:lvl1pPr algn="l" defTabSz="100799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99" indent="-251999" algn="l" defTabSz="100799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5995" indent="-251999" algn="l" defTabSz="1007991" rtl="0" eaLnBrk="1" latinLnBrk="0" hangingPunct="1">
        <a:lnSpc>
          <a:spcPct val="90000"/>
        </a:lnSpc>
        <a:spcBef>
          <a:spcPts val="550"/>
        </a:spcBef>
        <a:buFont typeface="Arial" panose="020B0604020202020204" pitchFamily="34" charset="0"/>
        <a:buChar char="•"/>
        <a:defRPr sz="2649" kern="1200">
          <a:solidFill>
            <a:schemeClr val="tx1"/>
          </a:solidFill>
          <a:latin typeface="+mn-lt"/>
          <a:ea typeface="+mn-ea"/>
          <a:cs typeface="+mn-cs"/>
        </a:defRPr>
      </a:lvl2pPr>
      <a:lvl3pPr marL="1259989" indent="-251999" algn="l" defTabSz="1007991" rtl="0" eaLnBrk="1" latinLnBrk="0" hangingPunct="1">
        <a:lnSpc>
          <a:spcPct val="90000"/>
        </a:lnSpc>
        <a:spcBef>
          <a:spcPts val="550"/>
        </a:spcBef>
        <a:buFont typeface="Arial" panose="020B0604020202020204" pitchFamily="34" charset="0"/>
        <a:buChar char="•"/>
        <a:defRPr sz="2205" kern="1200">
          <a:solidFill>
            <a:schemeClr val="tx1"/>
          </a:solidFill>
          <a:latin typeface="+mn-lt"/>
          <a:ea typeface="+mn-ea"/>
          <a:cs typeface="+mn-cs"/>
        </a:defRPr>
      </a:lvl3pPr>
      <a:lvl4pPr marL="1763988" indent="-251999" algn="l" defTabSz="1007991" rtl="0" eaLnBrk="1" latinLnBrk="0" hangingPunct="1">
        <a:lnSpc>
          <a:spcPct val="90000"/>
        </a:lnSpc>
        <a:spcBef>
          <a:spcPts val="550"/>
        </a:spcBef>
        <a:buFont typeface="Arial" panose="020B0604020202020204" pitchFamily="34" charset="0"/>
        <a:buChar char="•"/>
        <a:defRPr sz="1984" kern="1200">
          <a:solidFill>
            <a:schemeClr val="tx1"/>
          </a:solidFill>
          <a:latin typeface="+mn-lt"/>
          <a:ea typeface="+mn-ea"/>
          <a:cs typeface="+mn-cs"/>
        </a:defRPr>
      </a:lvl4pPr>
      <a:lvl5pPr marL="2267984" indent="-251999" algn="l" defTabSz="1007991" rtl="0" eaLnBrk="1" latinLnBrk="0" hangingPunct="1">
        <a:lnSpc>
          <a:spcPct val="90000"/>
        </a:lnSpc>
        <a:spcBef>
          <a:spcPts val="550"/>
        </a:spcBef>
        <a:buFont typeface="Arial" panose="020B0604020202020204" pitchFamily="34" charset="0"/>
        <a:buChar char="•"/>
        <a:defRPr sz="1984" kern="1200">
          <a:solidFill>
            <a:schemeClr val="tx1"/>
          </a:solidFill>
          <a:latin typeface="+mn-lt"/>
          <a:ea typeface="+mn-ea"/>
          <a:cs typeface="+mn-cs"/>
        </a:defRPr>
      </a:lvl5pPr>
      <a:lvl6pPr marL="2771981" indent="-251999" algn="l" defTabSz="1007991" rtl="0" eaLnBrk="1" latinLnBrk="0" hangingPunct="1">
        <a:lnSpc>
          <a:spcPct val="90000"/>
        </a:lnSpc>
        <a:spcBef>
          <a:spcPts val="550"/>
        </a:spcBef>
        <a:buFont typeface="Arial" panose="020B0604020202020204" pitchFamily="34" charset="0"/>
        <a:buChar char="•"/>
        <a:defRPr sz="1984" kern="1200">
          <a:solidFill>
            <a:schemeClr val="tx1"/>
          </a:solidFill>
          <a:latin typeface="+mn-lt"/>
          <a:ea typeface="+mn-ea"/>
          <a:cs typeface="+mn-cs"/>
        </a:defRPr>
      </a:lvl6pPr>
      <a:lvl7pPr marL="3275976" indent="-251999" algn="l" defTabSz="1007991" rtl="0" eaLnBrk="1" latinLnBrk="0" hangingPunct="1">
        <a:lnSpc>
          <a:spcPct val="90000"/>
        </a:lnSpc>
        <a:spcBef>
          <a:spcPts val="550"/>
        </a:spcBef>
        <a:buFont typeface="Arial" panose="020B0604020202020204" pitchFamily="34" charset="0"/>
        <a:buChar char="•"/>
        <a:defRPr sz="1984" kern="1200">
          <a:solidFill>
            <a:schemeClr val="tx1"/>
          </a:solidFill>
          <a:latin typeface="+mn-lt"/>
          <a:ea typeface="+mn-ea"/>
          <a:cs typeface="+mn-cs"/>
        </a:defRPr>
      </a:lvl7pPr>
      <a:lvl8pPr marL="3779972" indent="-251999" algn="l" defTabSz="1007991" rtl="0" eaLnBrk="1" latinLnBrk="0" hangingPunct="1">
        <a:lnSpc>
          <a:spcPct val="90000"/>
        </a:lnSpc>
        <a:spcBef>
          <a:spcPts val="550"/>
        </a:spcBef>
        <a:buFont typeface="Arial" panose="020B0604020202020204" pitchFamily="34" charset="0"/>
        <a:buChar char="•"/>
        <a:defRPr sz="1984" kern="1200">
          <a:solidFill>
            <a:schemeClr val="tx1"/>
          </a:solidFill>
          <a:latin typeface="+mn-lt"/>
          <a:ea typeface="+mn-ea"/>
          <a:cs typeface="+mn-cs"/>
        </a:defRPr>
      </a:lvl8pPr>
      <a:lvl9pPr marL="4283969" indent="-251999" algn="l" defTabSz="1007991" rtl="0" eaLnBrk="1" latinLnBrk="0" hangingPunct="1">
        <a:lnSpc>
          <a:spcPct val="90000"/>
        </a:lnSpc>
        <a:spcBef>
          <a:spcPts val="550"/>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91" rtl="0" eaLnBrk="1" latinLnBrk="0" hangingPunct="1">
        <a:defRPr sz="1984" kern="1200">
          <a:solidFill>
            <a:schemeClr val="tx1"/>
          </a:solidFill>
          <a:latin typeface="+mn-lt"/>
          <a:ea typeface="+mn-ea"/>
          <a:cs typeface="+mn-cs"/>
        </a:defRPr>
      </a:lvl1pPr>
      <a:lvl2pPr marL="503997" algn="l" defTabSz="1007991" rtl="0" eaLnBrk="1" latinLnBrk="0" hangingPunct="1">
        <a:defRPr sz="1984" kern="1200">
          <a:solidFill>
            <a:schemeClr val="tx1"/>
          </a:solidFill>
          <a:latin typeface="+mn-lt"/>
          <a:ea typeface="+mn-ea"/>
          <a:cs typeface="+mn-cs"/>
        </a:defRPr>
      </a:lvl2pPr>
      <a:lvl3pPr marL="1007991" algn="l" defTabSz="1007991" rtl="0" eaLnBrk="1" latinLnBrk="0" hangingPunct="1">
        <a:defRPr sz="1984" kern="1200">
          <a:solidFill>
            <a:schemeClr val="tx1"/>
          </a:solidFill>
          <a:latin typeface="+mn-lt"/>
          <a:ea typeface="+mn-ea"/>
          <a:cs typeface="+mn-cs"/>
        </a:defRPr>
      </a:lvl3pPr>
      <a:lvl4pPr marL="1511989" algn="l" defTabSz="1007991" rtl="0" eaLnBrk="1" latinLnBrk="0" hangingPunct="1">
        <a:defRPr sz="1984" kern="1200">
          <a:solidFill>
            <a:schemeClr val="tx1"/>
          </a:solidFill>
          <a:latin typeface="+mn-lt"/>
          <a:ea typeface="+mn-ea"/>
          <a:cs typeface="+mn-cs"/>
        </a:defRPr>
      </a:lvl4pPr>
      <a:lvl5pPr marL="2015987" algn="l" defTabSz="1007991" rtl="0" eaLnBrk="1" latinLnBrk="0" hangingPunct="1">
        <a:defRPr sz="1984" kern="1200">
          <a:solidFill>
            <a:schemeClr val="tx1"/>
          </a:solidFill>
          <a:latin typeface="+mn-lt"/>
          <a:ea typeface="+mn-ea"/>
          <a:cs typeface="+mn-cs"/>
        </a:defRPr>
      </a:lvl5pPr>
      <a:lvl6pPr marL="2519981" algn="l" defTabSz="1007991" rtl="0" eaLnBrk="1" latinLnBrk="0" hangingPunct="1">
        <a:defRPr sz="1984" kern="1200">
          <a:solidFill>
            <a:schemeClr val="tx1"/>
          </a:solidFill>
          <a:latin typeface="+mn-lt"/>
          <a:ea typeface="+mn-ea"/>
          <a:cs typeface="+mn-cs"/>
        </a:defRPr>
      </a:lvl6pPr>
      <a:lvl7pPr marL="3023977" algn="l" defTabSz="1007991" rtl="0" eaLnBrk="1" latinLnBrk="0" hangingPunct="1">
        <a:defRPr sz="1984" kern="1200">
          <a:solidFill>
            <a:schemeClr val="tx1"/>
          </a:solidFill>
          <a:latin typeface="+mn-lt"/>
          <a:ea typeface="+mn-ea"/>
          <a:cs typeface="+mn-cs"/>
        </a:defRPr>
      </a:lvl7pPr>
      <a:lvl8pPr marL="3527975" algn="l" defTabSz="1007991" rtl="0" eaLnBrk="1" latinLnBrk="0" hangingPunct="1">
        <a:defRPr sz="1984" kern="1200">
          <a:solidFill>
            <a:schemeClr val="tx1"/>
          </a:solidFill>
          <a:latin typeface="+mn-lt"/>
          <a:ea typeface="+mn-ea"/>
          <a:cs typeface="+mn-cs"/>
        </a:defRPr>
      </a:lvl8pPr>
      <a:lvl9pPr marL="4031972" algn="l" defTabSz="100799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4.jfif"/><Relationship Id="rId3" Type="http://schemas.openxmlformats.org/officeDocument/2006/relationships/image" Target="../media/image10.png"/><Relationship Id="rId7" Type="http://schemas.openxmlformats.org/officeDocument/2006/relationships/image" Target="../media/image13.jfi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2.jfif"/><Relationship Id="rId5" Type="http://schemas.openxmlformats.org/officeDocument/2006/relationships/image" Target="../media/image11.jfif"/><Relationship Id="rId10" Type="http://schemas.openxmlformats.org/officeDocument/2006/relationships/image" Target="../media/image16.jfif"/><Relationship Id="rId4" Type="http://schemas.openxmlformats.org/officeDocument/2006/relationships/image" Target="../media/image8.png"/><Relationship Id="rId9" Type="http://schemas.openxmlformats.org/officeDocument/2006/relationships/image" Target="../media/image15.jfif"/></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hyperlink" Target="https://www.synthomer.com/sustainability/"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0"/>
          </a:blip>
          <a:stretch>
            <a:fillRect/>
          </a:stretch>
        </a:blip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257DC5EE-B2CE-4B58-8BF1-0EE865B6C41F}"/>
              </a:ext>
            </a:extLst>
          </p:cNvPr>
          <p:cNvSpPr>
            <a:spLocks noGrp="1"/>
          </p:cNvSpPr>
          <p:nvPr>
            <p:ph type="body" sz="quarter" idx="10"/>
          </p:nvPr>
        </p:nvSpPr>
        <p:spPr>
          <a:xfrm>
            <a:off x="395998" y="5760000"/>
            <a:ext cx="12771361" cy="720000"/>
          </a:xfrm>
        </p:spPr>
        <p:txBody>
          <a:bodyPr/>
          <a:lstStyle/>
          <a:p>
            <a:r>
              <a:rPr lang="en-GB" dirty="0"/>
              <a:t>Synthomer GRI Content Index and UN SDG Progress Report - 2025</a:t>
            </a:r>
          </a:p>
        </p:txBody>
      </p:sp>
      <p:sp>
        <p:nvSpPr>
          <p:cNvPr id="6" name="Textfeld 5">
            <a:extLst>
              <a:ext uri="{FF2B5EF4-FFF2-40B4-BE49-F238E27FC236}">
                <a16:creationId xmlns:a16="http://schemas.microsoft.com/office/drawing/2014/main" id="{136584C8-518A-4E18-9E36-71521CE9F42B}"/>
              </a:ext>
            </a:extLst>
          </p:cNvPr>
          <p:cNvSpPr txBox="1"/>
          <p:nvPr/>
        </p:nvSpPr>
        <p:spPr>
          <a:xfrm>
            <a:off x="396004" y="6638925"/>
            <a:ext cx="3699746" cy="261610"/>
          </a:xfrm>
          <a:prstGeom prst="rect">
            <a:avLst/>
          </a:prstGeom>
          <a:noFill/>
        </p:spPr>
        <p:txBody>
          <a:bodyPr wrap="square" rtlCol="0">
            <a:spAutoFit/>
          </a:bodyPr>
          <a:lstStyle/>
          <a:p>
            <a:r>
              <a:rPr lang="en-GB" sz="1100" dirty="0">
                <a:solidFill>
                  <a:schemeClr val="bg1"/>
                </a:solidFill>
              </a:rPr>
              <a:t>V1_April 2025</a:t>
            </a:r>
          </a:p>
        </p:txBody>
      </p:sp>
    </p:spTree>
    <p:extLst>
      <p:ext uri="{BB962C8B-B14F-4D97-AF65-F5344CB8AC3E}">
        <p14:creationId xmlns:p14="http://schemas.microsoft.com/office/powerpoint/2010/main" val="3652954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B52AB3-6B3D-40CC-8689-691D0CA9BFB4}"/>
              </a:ext>
            </a:extLst>
          </p:cNvPr>
          <p:cNvSpPr>
            <a:spLocks noGrp="1"/>
          </p:cNvSpPr>
          <p:nvPr>
            <p:ph type="body" sz="quarter" idx="16"/>
          </p:nvPr>
        </p:nvSpPr>
        <p:spPr/>
        <p:txBody>
          <a:bodyPr/>
          <a:lstStyle/>
          <a:p>
            <a:r>
              <a:rPr lang="en-US" dirty="0"/>
              <a:t>Global Reporting Initiative (GRI) Content Index</a:t>
            </a:r>
            <a:endParaRPr lang="en-GB" dirty="0"/>
          </a:p>
        </p:txBody>
      </p:sp>
      <p:sp>
        <p:nvSpPr>
          <p:cNvPr id="8" name="Text Placeholder 7">
            <a:extLst>
              <a:ext uri="{FF2B5EF4-FFF2-40B4-BE49-F238E27FC236}">
                <a16:creationId xmlns:a16="http://schemas.microsoft.com/office/drawing/2014/main" id="{A63EAF45-F8F0-4A11-E4C4-43FF1C482D3C}"/>
              </a:ext>
            </a:extLst>
          </p:cNvPr>
          <p:cNvSpPr>
            <a:spLocks noGrp="1"/>
          </p:cNvSpPr>
          <p:nvPr>
            <p:ph type="body" sz="quarter" idx="15"/>
          </p:nvPr>
        </p:nvSpPr>
        <p:spPr/>
        <p:txBody>
          <a:bodyPr/>
          <a:lstStyle/>
          <a:p>
            <a:endParaRPr lang="en-GB"/>
          </a:p>
        </p:txBody>
      </p:sp>
      <p:sp>
        <p:nvSpPr>
          <p:cNvPr id="2" name="Rectangle 1">
            <a:extLst>
              <a:ext uri="{FF2B5EF4-FFF2-40B4-BE49-F238E27FC236}">
                <a16:creationId xmlns:a16="http://schemas.microsoft.com/office/drawing/2014/main" id="{4120C0F0-34E3-198B-E75C-CC27CEE0C994}"/>
              </a:ext>
            </a:extLst>
          </p:cNvPr>
          <p:cNvSpPr/>
          <p:nvPr/>
        </p:nvSpPr>
        <p:spPr>
          <a:xfrm>
            <a:off x="318977" y="6992989"/>
            <a:ext cx="2179674" cy="3371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7926D64B-93C0-1AC8-CD53-103FB9DE2167}"/>
              </a:ext>
            </a:extLst>
          </p:cNvPr>
          <p:cNvGraphicFramePr>
            <a:graphicFrameLocks noGrp="1"/>
          </p:cNvGraphicFramePr>
          <p:nvPr>
            <p:extLst>
              <p:ext uri="{D42A27DB-BD31-4B8C-83A1-F6EECF244321}">
                <p14:modId xmlns:p14="http://schemas.microsoft.com/office/powerpoint/2010/main" val="4252818842"/>
              </p:ext>
            </p:extLst>
          </p:nvPr>
        </p:nvGraphicFramePr>
        <p:xfrm>
          <a:off x="1717426" y="1770012"/>
          <a:ext cx="10028735" cy="5222977"/>
        </p:xfrm>
        <a:graphic>
          <a:graphicData uri="http://schemas.openxmlformats.org/drawingml/2006/table">
            <a:tbl>
              <a:tblPr>
                <a:tableStyleId>{5C22544A-7EE6-4342-B048-85BDC9FD1C3A}</a:tableStyleId>
              </a:tblPr>
              <a:tblGrid>
                <a:gridCol w="2243697">
                  <a:extLst>
                    <a:ext uri="{9D8B030D-6E8A-4147-A177-3AD203B41FA5}">
                      <a16:colId xmlns:a16="http://schemas.microsoft.com/office/drawing/2014/main" val="3906939"/>
                    </a:ext>
                  </a:extLst>
                </a:gridCol>
                <a:gridCol w="5340589">
                  <a:extLst>
                    <a:ext uri="{9D8B030D-6E8A-4147-A177-3AD203B41FA5}">
                      <a16:colId xmlns:a16="http://schemas.microsoft.com/office/drawing/2014/main" val="189836696"/>
                    </a:ext>
                  </a:extLst>
                </a:gridCol>
                <a:gridCol w="2444449">
                  <a:extLst>
                    <a:ext uri="{9D8B030D-6E8A-4147-A177-3AD203B41FA5}">
                      <a16:colId xmlns:a16="http://schemas.microsoft.com/office/drawing/2014/main" val="2074154548"/>
                    </a:ext>
                  </a:extLst>
                </a:gridCol>
              </a:tblGrid>
              <a:tr h="171280">
                <a:tc>
                  <a:txBody>
                    <a:bodyPr/>
                    <a:lstStyle/>
                    <a:p>
                      <a:pPr algn="l" fontAlgn="b">
                        <a:buNone/>
                      </a:pPr>
                      <a:r>
                        <a:rPr lang="en-GB" sz="1000" u="none" strike="noStrike">
                          <a:effectLst/>
                        </a:rPr>
                        <a:t>GRI standard </a:t>
                      </a:r>
                      <a:endParaRPr lang="en-GB" sz="1000" b="1"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Disclosure </a:t>
                      </a:r>
                      <a:endParaRPr lang="en-GB" sz="1000" b="1"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Location</a:t>
                      </a:r>
                      <a:endParaRPr lang="en-GB" sz="1000" b="1"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576019563"/>
                  </a:ext>
                </a:extLst>
              </a:tr>
              <a:tr h="171280">
                <a:tc>
                  <a:txBody>
                    <a:bodyPr/>
                    <a:lstStyle/>
                    <a:p>
                      <a:pPr algn="l" fontAlgn="b">
                        <a:buNone/>
                      </a:pPr>
                      <a:r>
                        <a:rPr lang="en-GB" sz="1000" u="none" strike="noStrike">
                          <a:effectLst/>
                        </a:rPr>
                        <a:t>GRI 401:</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401-1 New employee hires and employee turnover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Synthomer ESG Data Pack</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4049177426"/>
                  </a:ext>
                </a:extLst>
              </a:tr>
              <a:tr h="171280">
                <a:tc>
                  <a:txBody>
                    <a:bodyPr/>
                    <a:lstStyle/>
                    <a:p>
                      <a:pPr algn="l" fontAlgn="b">
                        <a:buNone/>
                      </a:pPr>
                      <a:r>
                        <a:rPr lang="en-GB" sz="1000" u="none" strike="noStrike">
                          <a:effectLst/>
                        </a:rPr>
                        <a:t>Employment 2016</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401-3 Parental leave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36-39</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3998709530"/>
                  </a:ext>
                </a:extLst>
              </a:tr>
              <a:tr h="171280">
                <a:tc>
                  <a:txBody>
                    <a:bodyPr/>
                    <a:lstStyle/>
                    <a:p>
                      <a:pPr algn="l" fontAlgn="b">
                        <a:buNone/>
                      </a:pPr>
                      <a:r>
                        <a:rPr lang="en-GB" sz="1000" u="none" strike="noStrike">
                          <a:effectLst/>
                        </a:rPr>
                        <a:t>GRI 403:</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403-1 Occupational health and safety management system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 Sustainability Insights</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1131738271"/>
                  </a:ext>
                </a:extLst>
              </a:tr>
              <a:tr h="171280">
                <a:tc>
                  <a:txBody>
                    <a:bodyPr/>
                    <a:lstStyle/>
                    <a:p>
                      <a:pPr algn="l" fontAlgn="b">
                        <a:buNone/>
                      </a:pPr>
                      <a:r>
                        <a:rPr lang="en-GB" sz="1000" u="none" strike="noStrike">
                          <a:effectLst/>
                        </a:rPr>
                        <a:t>Occupational Health and Safety 2018</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403-2 Hazard identification, risk assessment, and incident investigation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40, 43, 52</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759424075"/>
                  </a:ext>
                </a:extLst>
              </a:tr>
              <a:tr h="171280">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403-4 Worker participation, consultation, and communication on occupational health and safety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40, 43, 52</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720662132"/>
                  </a:ext>
                </a:extLst>
              </a:tr>
              <a:tr h="171280">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403-5 Worker training on occupational health and safety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40, 43, 52</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310376668"/>
                  </a:ext>
                </a:extLst>
              </a:tr>
              <a:tr h="171280">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403-6 Promotion of worker health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36</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2755315215"/>
                  </a:ext>
                </a:extLst>
              </a:tr>
              <a:tr h="171280">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403-8 Workers covered by an occupational health and safety management system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Synthomer ESG Data Pack</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2157757929"/>
                  </a:ext>
                </a:extLst>
              </a:tr>
              <a:tr h="171280">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403-9 Work-related injuries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 Synthomer ESG Data Pack</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3365841924"/>
                  </a:ext>
                </a:extLst>
              </a:tr>
              <a:tr h="171280">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403-10 Work-related ill health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Synthomer ESG Data Pack</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612275354"/>
                  </a:ext>
                </a:extLst>
              </a:tr>
              <a:tr h="171280">
                <a:tc>
                  <a:txBody>
                    <a:bodyPr/>
                    <a:lstStyle/>
                    <a:p>
                      <a:pPr algn="l" fontAlgn="b">
                        <a:buNone/>
                      </a:pPr>
                      <a:r>
                        <a:rPr lang="en-GB" sz="1000" u="none" strike="noStrike">
                          <a:effectLst/>
                        </a:rPr>
                        <a:t>GRI 404:</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404-1 Average hours of training per year per employee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Synthomer ESG Data Pack</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4130317498"/>
                  </a:ext>
                </a:extLst>
              </a:tr>
              <a:tr h="171280">
                <a:tc>
                  <a:txBody>
                    <a:bodyPr/>
                    <a:lstStyle/>
                    <a:p>
                      <a:pPr algn="l" fontAlgn="b">
                        <a:buNone/>
                      </a:pPr>
                      <a:r>
                        <a:rPr lang="en-GB" sz="1000" u="none" strike="noStrike">
                          <a:effectLst/>
                        </a:rPr>
                        <a:t>Training and Education 2016</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404-2 Programs for upgrading employee skills and transition assistance programs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39</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3205243186"/>
                  </a:ext>
                </a:extLst>
              </a:tr>
              <a:tr h="171280">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404-3 Percentage of employees receiving regular performance and career development reviews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37</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6115084"/>
                  </a:ext>
                </a:extLst>
              </a:tr>
              <a:tr h="171280">
                <a:tc>
                  <a:txBody>
                    <a:bodyPr/>
                    <a:lstStyle/>
                    <a:p>
                      <a:pPr algn="l" fontAlgn="b">
                        <a:buNone/>
                      </a:pPr>
                      <a:r>
                        <a:rPr lang="en-GB" sz="1000" u="none" strike="noStrike">
                          <a:effectLst/>
                        </a:rPr>
                        <a:t>GRI 405:</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405-1 Diversity of governance bodies and employees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38, 67, 97</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2469063102"/>
                  </a:ext>
                </a:extLst>
              </a:tr>
              <a:tr h="171280">
                <a:tc>
                  <a:txBody>
                    <a:bodyPr/>
                    <a:lstStyle/>
                    <a:p>
                      <a:pPr algn="l" fontAlgn="b">
                        <a:buNone/>
                      </a:pPr>
                      <a:r>
                        <a:rPr lang="en-GB" sz="1000" u="none" strike="noStrike">
                          <a:effectLst/>
                        </a:rPr>
                        <a:t>Diversity and Equal Opportunity 2016</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405-2 Ratio of basic salary and remuneration of women to men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Synthomer Gender Pay Gap Report</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2794727060"/>
                  </a:ext>
                </a:extLst>
              </a:tr>
              <a:tr h="342560">
                <a:tc>
                  <a:txBody>
                    <a:bodyPr/>
                    <a:lstStyle/>
                    <a:p>
                      <a:pPr algn="l" fontAlgn="b">
                        <a:buNone/>
                      </a:pPr>
                      <a:r>
                        <a:rPr lang="en-GB" sz="1000" u="none" strike="noStrike">
                          <a:effectLst/>
                        </a:rPr>
                        <a:t>GRI 407: Freedom of Association and</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407-1 Operations and suppliers in which the right to freedom of association and collective bargaining may be at risk</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Synthomer Modern Slavery Act statement</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556942357"/>
                  </a:ext>
                </a:extLst>
              </a:tr>
              <a:tr h="171280">
                <a:tc>
                  <a:txBody>
                    <a:bodyPr/>
                    <a:lstStyle/>
                    <a:p>
                      <a:pPr algn="l" fontAlgn="b">
                        <a:buNone/>
                      </a:pPr>
                      <a:r>
                        <a:rPr lang="en-GB" sz="1000" u="none" strike="noStrike">
                          <a:effectLst/>
                        </a:rPr>
                        <a:t>Collective Bargaining 2016</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1907666038"/>
                  </a:ext>
                </a:extLst>
              </a:tr>
              <a:tr h="171280">
                <a:tc>
                  <a:txBody>
                    <a:bodyPr/>
                    <a:lstStyle/>
                    <a:p>
                      <a:pPr algn="l" fontAlgn="b">
                        <a:buNone/>
                      </a:pPr>
                      <a:r>
                        <a:rPr lang="en-GB" sz="1000" u="none" strike="noStrike">
                          <a:effectLst/>
                        </a:rPr>
                        <a:t>GRI 408: Child Labour 2016</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 408-1 Operations and suppliers at significant risk for incidents of child labour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Synthomer Modern Slavery Act statement</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220261629"/>
                  </a:ext>
                </a:extLst>
              </a:tr>
              <a:tr h="171280">
                <a:tc>
                  <a:txBody>
                    <a:bodyPr/>
                    <a:lstStyle/>
                    <a:p>
                      <a:pPr algn="l" fontAlgn="b">
                        <a:buNone/>
                      </a:pPr>
                      <a:r>
                        <a:rPr lang="en-GB" sz="1000" u="none" strike="noStrike">
                          <a:effectLst/>
                        </a:rPr>
                        <a:t>GRI 409: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 409-1 Operations and suppliers at significant risk for incidents of forced or compulsory labour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Synthomer Modern Slavery Act statement</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2338742452"/>
                  </a:ext>
                </a:extLst>
              </a:tr>
              <a:tr h="171280">
                <a:tc>
                  <a:txBody>
                    <a:bodyPr/>
                    <a:lstStyle/>
                    <a:p>
                      <a:pPr algn="l" fontAlgn="b">
                        <a:buNone/>
                      </a:pPr>
                      <a:r>
                        <a:rPr lang="en-GB" sz="1000" u="none" strike="noStrike">
                          <a:effectLst/>
                        </a:rPr>
                        <a:t>Forced or Compulsory Labour 2016</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2595912374"/>
                  </a:ext>
                </a:extLst>
              </a:tr>
              <a:tr h="342560">
                <a:tc>
                  <a:txBody>
                    <a:bodyPr/>
                    <a:lstStyle/>
                    <a:p>
                      <a:pPr algn="l" fontAlgn="b">
                        <a:buNone/>
                      </a:pPr>
                      <a:r>
                        <a:rPr lang="en-GB" sz="1000" u="none" strike="noStrike">
                          <a:effectLst/>
                        </a:rPr>
                        <a:t>GRI 413: Local Communities 2016</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 413-1 Operations with local community engagement, impact assessments, and development programs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Sustainability Insights</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2582407755"/>
                  </a:ext>
                </a:extLst>
              </a:tr>
              <a:tr h="171280">
                <a:tc>
                  <a:txBody>
                    <a:bodyPr/>
                    <a:lstStyle/>
                    <a:p>
                      <a:pPr algn="l" fontAlgn="b">
                        <a:buNone/>
                      </a:pPr>
                      <a:r>
                        <a:rPr lang="en-GB" sz="1000" u="none" strike="noStrike">
                          <a:effectLst/>
                        </a:rPr>
                        <a:t>GRI 414: Supplier Social Assessment 2016</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 414-1 New suppliers that were screened using social criteria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Synthomer ESG Data Pack</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1753357815"/>
                  </a:ext>
                </a:extLst>
              </a:tr>
              <a:tr h="171280">
                <a:tc>
                  <a:txBody>
                    <a:bodyPr/>
                    <a:lstStyle/>
                    <a:p>
                      <a:pPr algn="l" fontAlgn="b">
                        <a:buNone/>
                      </a:pPr>
                      <a:r>
                        <a:rPr lang="en-GB" sz="1000" u="none" strike="noStrike">
                          <a:effectLst/>
                        </a:rPr>
                        <a:t>GRI 415: Public Policy 2016</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 415-1 Political contributions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128</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2542817624"/>
                  </a:ext>
                </a:extLst>
              </a:tr>
              <a:tr h="171280">
                <a:tc>
                  <a:txBody>
                    <a:bodyPr/>
                    <a:lstStyle/>
                    <a:p>
                      <a:pPr algn="l" fontAlgn="b">
                        <a:buNone/>
                      </a:pPr>
                      <a:r>
                        <a:rPr lang="en-GB" sz="1000" u="none" strike="noStrike">
                          <a:effectLst/>
                        </a:rPr>
                        <a:t>GRI 416: Customer Health and Safety 2016</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 416-1 Assessment of the health and safety impacts of product and service categories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31, Synthomer ESG Data Pack</a:t>
                      </a:r>
                      <a:endParaRPr lang="en-GB" sz="1000" b="0" i="0" u="none" strike="noStrike">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4121664563"/>
                  </a:ext>
                </a:extLst>
              </a:tr>
              <a:tr h="171280">
                <a:tc>
                  <a:txBody>
                    <a:bodyPr/>
                    <a:lstStyle/>
                    <a:p>
                      <a:pPr algn="l" fontAlgn="b">
                        <a:buNone/>
                      </a:pPr>
                      <a:r>
                        <a:rPr lang="en-GB" sz="1000" u="none" strike="noStrike">
                          <a:effectLst/>
                        </a:rPr>
                        <a:t>GRI 417: Marketing and Labeling 2016</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a:effectLst/>
                        </a:rPr>
                        <a:t> 417-1 Requirements for product and service information and labeling </a:t>
                      </a:r>
                      <a:endParaRPr lang="en-GB" sz="1000" b="0" i="0" u="none" strike="noStrike">
                        <a:solidFill>
                          <a:srgbClr val="000000"/>
                        </a:solidFill>
                        <a:effectLst/>
                        <a:latin typeface="Aptos Narrow" panose="020B0004020202020204" pitchFamily="34" charset="0"/>
                      </a:endParaRPr>
                    </a:p>
                  </a:txBody>
                  <a:tcPr marL="8859" marR="8859" marT="8859" marB="0" anchor="b"/>
                </a:tc>
                <a:tc>
                  <a:txBody>
                    <a:bodyPr/>
                    <a:lstStyle/>
                    <a:p>
                      <a:pPr algn="l" fontAlgn="b">
                        <a:buNone/>
                      </a:pPr>
                      <a:r>
                        <a:rPr lang="en-GB" sz="1000" u="none" strike="noStrike" dirty="0">
                          <a:effectLst/>
                        </a:rPr>
                        <a:t>29, Sustainability Insights</a:t>
                      </a:r>
                      <a:endParaRPr lang="en-GB" sz="1000" b="0" i="0" u="none" strike="noStrike" dirty="0">
                        <a:solidFill>
                          <a:srgbClr val="000000"/>
                        </a:solidFill>
                        <a:effectLst/>
                        <a:latin typeface="Aptos Narrow" panose="020B0004020202020204" pitchFamily="34" charset="0"/>
                      </a:endParaRPr>
                    </a:p>
                  </a:txBody>
                  <a:tcPr marL="8859" marR="8859" marT="8859" marB="0" anchor="b"/>
                </a:tc>
                <a:extLst>
                  <a:ext uri="{0D108BD9-81ED-4DB2-BD59-A6C34878D82A}">
                    <a16:rowId xmlns:a16="http://schemas.microsoft.com/office/drawing/2014/main" val="4143474291"/>
                  </a:ext>
                </a:extLst>
              </a:tr>
            </a:tbl>
          </a:graphicData>
        </a:graphic>
      </p:graphicFrame>
    </p:spTree>
    <p:extLst>
      <p:ext uri="{BB962C8B-B14F-4D97-AF65-F5344CB8AC3E}">
        <p14:creationId xmlns:p14="http://schemas.microsoft.com/office/powerpoint/2010/main" val="351379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B52AB3-6B3D-40CC-8689-691D0CA9BFB4}"/>
              </a:ext>
            </a:extLst>
          </p:cNvPr>
          <p:cNvSpPr>
            <a:spLocks noGrp="1"/>
          </p:cNvSpPr>
          <p:nvPr>
            <p:ph type="body" sz="quarter" idx="16"/>
          </p:nvPr>
        </p:nvSpPr>
        <p:spPr/>
        <p:txBody>
          <a:bodyPr lIns="0" tIns="0" rIns="0" bIns="0" anchor="t"/>
          <a:lstStyle/>
          <a:p>
            <a:r>
              <a:rPr lang="en-GB" dirty="0"/>
              <a:t>Disclaimer</a:t>
            </a:r>
            <a:endParaRPr lang="en-GB" dirty="0">
              <a:cs typeface="Arial"/>
            </a:endParaRPr>
          </a:p>
        </p:txBody>
      </p:sp>
      <p:sp>
        <p:nvSpPr>
          <p:cNvPr id="5" name="CaixaDeTexto 4">
            <a:extLst>
              <a:ext uri="{FF2B5EF4-FFF2-40B4-BE49-F238E27FC236}">
                <a16:creationId xmlns:a16="http://schemas.microsoft.com/office/drawing/2014/main" id="{A90C0BEB-A727-4758-AEF4-B59F4B0E89C4}"/>
              </a:ext>
            </a:extLst>
          </p:cNvPr>
          <p:cNvSpPr txBox="1"/>
          <p:nvPr/>
        </p:nvSpPr>
        <p:spPr>
          <a:xfrm>
            <a:off x="396000" y="1585089"/>
            <a:ext cx="12491325" cy="4493538"/>
          </a:xfrm>
          <a:prstGeom prst="rect">
            <a:avLst/>
          </a:prstGeom>
          <a:noFill/>
        </p:spPr>
        <p:txBody>
          <a:bodyPr wrap="square" lIns="91440" tIns="45720" rIns="91440" bIns="45720" anchor="t">
            <a:spAutoFit/>
          </a:bodyPr>
          <a:lstStyle/>
          <a:p>
            <a:pPr algn="just"/>
            <a:r>
              <a:rPr lang="en-GB" sz="1300" dirty="0">
                <a:ea typeface="+mn-lt"/>
                <a:cs typeface="+mn-lt"/>
              </a:rPr>
              <a:t>This data pack relating to Synthomer plc (collectively with its subsidiaries, “Synthomer” or the “Company”) has been prepared solely for informational purposes. Neither the information contained in this data pack, nor any further information made available by Synthomer, or any of its affiliates or employees, directors, representatives, officers, agents or advisors (“representatives”), in connection with this data pack will form the basis of or be construed as a contract or any other legal obligation or be treated as advice relating to legal or investment matters. </a:t>
            </a:r>
            <a:endParaRPr lang="en-GB" dirty="0">
              <a:ea typeface="+mn-lt"/>
              <a:cs typeface="+mn-lt"/>
            </a:endParaRPr>
          </a:p>
          <a:p>
            <a:pPr algn="just"/>
            <a:endParaRPr lang="en-GB" sz="1300" dirty="0">
              <a:ea typeface="+mn-lt"/>
              <a:cs typeface="+mn-lt"/>
            </a:endParaRPr>
          </a:p>
          <a:p>
            <a:pPr algn="just"/>
            <a:r>
              <a:rPr lang="en-GB" sz="1300" dirty="0">
                <a:ea typeface="+mn-lt"/>
                <a:cs typeface="+mn-lt"/>
              </a:rPr>
              <a:t>This data pack contains statements that are or may be “forward-looking statements” with respect to certain of </a:t>
            </a:r>
            <a:r>
              <a:rPr lang="en-GB" sz="1300" dirty="0" err="1">
                <a:ea typeface="+mn-lt"/>
                <a:cs typeface="+mn-lt"/>
              </a:rPr>
              <a:t>Synthomer’s</a:t>
            </a:r>
            <a:r>
              <a:rPr lang="en-GB" sz="1300" dirty="0">
                <a:ea typeface="+mn-lt"/>
                <a:cs typeface="+mn-lt"/>
              </a:rPr>
              <a:t> plans and its current goals and expectations relating to its future performance and results. Any forward-looking statements are not guarantees of future performance and involve risks, uncertainties, estimates and assumptions, which could cause actual results to differ materially from those forecast and past performance cannot be relied upon as a guide to future performance. The forward-looking statements reflect knowledge and information available at the date of preparation of this data pack and unless otherwise required by application law or regulation, Synthomer undertakes no obligation to update or revise these forward-looking statements, whether as a result of new information, future events or otherwise. </a:t>
            </a:r>
            <a:endParaRPr lang="en-GB" dirty="0">
              <a:ea typeface="+mn-lt"/>
              <a:cs typeface="+mn-lt"/>
            </a:endParaRPr>
          </a:p>
          <a:p>
            <a:pPr algn="just"/>
            <a:endParaRPr lang="en-GB" sz="1300" dirty="0">
              <a:ea typeface="+mn-lt"/>
              <a:cs typeface="+mn-lt"/>
            </a:endParaRPr>
          </a:p>
          <a:p>
            <a:pPr algn="just"/>
            <a:r>
              <a:rPr lang="en-GB" sz="1300" dirty="0">
                <a:ea typeface="+mn-lt"/>
                <a:cs typeface="+mn-lt"/>
              </a:rPr>
              <a:t>The information and opinions contained in this data pack are provided as at the date of this data pack or as of the date specified herein. They are subject to changes without notice. Neither Synthomer nor any of its affiliates or representatives make any representation or warranty, express or implied, as to the accuracy or completeness of this data pack or any of the information contained herein, or any other written or oral communication transmitted or made available to the recipient or its affiliates or representatives. Synthomer, its affiliates and their respective representatives expressly disclaim, to the fullest extent permitted by law, any and all liability based, in whole or in part, on this data pack or any information contained herein, or any other written or oral communication transmitted or made available to the recipient or its affiliates or representatives, including, without limitation, with respect to errors therein or omissions therefrom.</a:t>
            </a:r>
            <a:endParaRPr lang="en-GB" dirty="0">
              <a:cs typeface="Arial"/>
            </a:endParaRPr>
          </a:p>
          <a:p>
            <a:pPr algn="just"/>
            <a:endParaRPr lang="en-GB" sz="1300" dirty="0"/>
          </a:p>
          <a:p>
            <a:r>
              <a:rPr lang="en-GB" sz="1300" dirty="0">
                <a:ea typeface="+mn-lt"/>
                <a:cs typeface="+mn-lt"/>
              </a:rPr>
              <a:t>Synthomer owns all right, title and interest in the data pack and all other intellectual property rights and data associated with this data pack without limitation. All trademarks and logos are the property of Synthomer. Copyright © 2025 Synthomer, all rights reserved.</a:t>
            </a:r>
          </a:p>
          <a:p>
            <a:pPr algn="just"/>
            <a:endParaRPr lang="en-GB" sz="1300" dirty="0">
              <a:cs typeface="Arial"/>
            </a:endParaRPr>
          </a:p>
        </p:txBody>
      </p:sp>
      <p:sp>
        <p:nvSpPr>
          <p:cNvPr id="2" name="Rectangle 1">
            <a:extLst>
              <a:ext uri="{FF2B5EF4-FFF2-40B4-BE49-F238E27FC236}">
                <a16:creationId xmlns:a16="http://schemas.microsoft.com/office/drawing/2014/main" id="{76473322-344C-3335-2B25-FDB6A183FB3E}"/>
              </a:ext>
            </a:extLst>
          </p:cNvPr>
          <p:cNvSpPr/>
          <p:nvPr/>
        </p:nvSpPr>
        <p:spPr>
          <a:xfrm>
            <a:off x="318977" y="6992989"/>
            <a:ext cx="2179674" cy="3371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683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D657842-4E4D-4438-BA00-F069F5CB828C}"/>
              </a:ext>
            </a:extLst>
          </p:cNvPr>
          <p:cNvSpPr>
            <a:spLocks noGrp="1"/>
          </p:cNvSpPr>
          <p:nvPr>
            <p:ph type="body" sz="quarter" idx="14"/>
          </p:nvPr>
        </p:nvSpPr>
        <p:spPr>
          <a:xfrm>
            <a:off x="395596" y="1800001"/>
            <a:ext cx="6336198" cy="4666118"/>
          </a:xfrm>
        </p:spPr>
        <p:txBody>
          <a:bodyPr/>
          <a:lstStyle/>
          <a:p>
            <a:pPr algn="just">
              <a:spcAft>
                <a:spcPts val="600"/>
              </a:spcAft>
            </a:pPr>
            <a:r>
              <a:rPr lang="en-GB" sz="1400" dirty="0"/>
              <a:t>We recognise the role we must play in meeting society’s development expectations for a more sustainable future. </a:t>
            </a:r>
          </a:p>
          <a:p>
            <a:pPr>
              <a:spcAft>
                <a:spcPts val="600"/>
              </a:spcAft>
            </a:pPr>
            <a:r>
              <a:rPr lang="en-GB" sz="1400" dirty="0"/>
              <a:t>Our Vision 2030 roadmap sets out a series of sustainability targets related to the issues we know matter most to our stakeholders and are aligned with relevant UN Sustainability Development Goal (SDGs). </a:t>
            </a:r>
          </a:p>
          <a:p>
            <a:pPr>
              <a:spcAft>
                <a:spcPts val="600"/>
              </a:spcAft>
            </a:pPr>
            <a:r>
              <a:rPr lang="en-GB" sz="1400" dirty="0"/>
              <a:t>We report on Vision 2030 progress in our annual report, ESG data pack and website. We also report our progress using the GRI disclosure standards. </a:t>
            </a:r>
          </a:p>
          <a:p>
            <a:pPr algn="just">
              <a:spcAft>
                <a:spcPts val="600"/>
              </a:spcAft>
            </a:pPr>
            <a:r>
              <a:rPr lang="en-GB" sz="1400" dirty="0"/>
              <a:t>The GRI standards are currently the only set of standards to cover most of the Global Goals. </a:t>
            </a:r>
          </a:p>
          <a:p>
            <a:pPr algn="just">
              <a:spcAft>
                <a:spcPts val="600"/>
              </a:spcAft>
            </a:pPr>
            <a:r>
              <a:rPr lang="en-GB" sz="1400" dirty="0"/>
              <a:t>This document maps the relevant SDGs against the GRI disclosures reported in our GRI Content Index. </a:t>
            </a:r>
          </a:p>
          <a:p>
            <a:pPr algn="just">
              <a:spcAft>
                <a:spcPts val="600"/>
              </a:spcAft>
            </a:pPr>
            <a:r>
              <a:rPr lang="en-GB" sz="1400" dirty="0"/>
              <a:t>The GRI Content Index (also in our 2025 Annual Report) directs the reader to further detailed information about our approach and progress.</a:t>
            </a:r>
          </a:p>
          <a:p>
            <a:pPr algn="just">
              <a:spcAft>
                <a:spcPts val="600"/>
              </a:spcAft>
            </a:pPr>
            <a:r>
              <a:rPr lang="en-GB" sz="1400" dirty="0"/>
              <a:t>We have used the GRI’s ‘Linking the SDGs and the GRI Standards (May 2022) to align our GRI Disclosures with relevant SDGs.</a:t>
            </a:r>
          </a:p>
          <a:p>
            <a:pPr algn="just">
              <a:spcAft>
                <a:spcPts val="600"/>
              </a:spcAft>
            </a:pPr>
            <a:r>
              <a:rPr lang="en-GB" sz="1400" dirty="0"/>
              <a:t>Below are the most material SDGs for Synthomer:</a:t>
            </a:r>
          </a:p>
        </p:txBody>
      </p:sp>
      <p:sp>
        <p:nvSpPr>
          <p:cNvPr id="3" name="Textplatzhalter 2">
            <a:extLst>
              <a:ext uri="{FF2B5EF4-FFF2-40B4-BE49-F238E27FC236}">
                <a16:creationId xmlns:a16="http://schemas.microsoft.com/office/drawing/2014/main" id="{589D5E74-D760-4C77-BE3A-FF77103A561C}"/>
              </a:ext>
            </a:extLst>
          </p:cNvPr>
          <p:cNvSpPr>
            <a:spLocks noGrp="1"/>
          </p:cNvSpPr>
          <p:nvPr>
            <p:ph type="body" sz="quarter" idx="15"/>
          </p:nvPr>
        </p:nvSpPr>
        <p:spPr>
          <a:xfrm>
            <a:off x="395596" y="360000"/>
            <a:ext cx="10440275" cy="337130"/>
          </a:xfrm>
        </p:spPr>
        <p:txBody>
          <a:bodyPr/>
          <a:lstStyle/>
          <a:p>
            <a:endParaRPr lang="en-GB" dirty="0"/>
          </a:p>
        </p:txBody>
      </p:sp>
      <p:sp>
        <p:nvSpPr>
          <p:cNvPr id="4" name="Textplatzhalter 3">
            <a:extLst>
              <a:ext uri="{FF2B5EF4-FFF2-40B4-BE49-F238E27FC236}">
                <a16:creationId xmlns:a16="http://schemas.microsoft.com/office/drawing/2014/main" id="{2A96DD62-17F1-4F75-BD77-8756253090D4}"/>
              </a:ext>
            </a:extLst>
          </p:cNvPr>
          <p:cNvSpPr>
            <a:spLocks noGrp="1"/>
          </p:cNvSpPr>
          <p:nvPr>
            <p:ph type="body" sz="quarter" idx="16"/>
          </p:nvPr>
        </p:nvSpPr>
        <p:spPr/>
        <p:txBody>
          <a:bodyPr/>
          <a:lstStyle/>
          <a:p>
            <a:r>
              <a:rPr lang="en-GB"/>
              <a:t>Synthomer‘s approach to SDG progress reporting</a:t>
            </a:r>
            <a:endParaRPr lang="en-GB" dirty="0"/>
          </a:p>
        </p:txBody>
      </p:sp>
      <p:pic>
        <p:nvPicPr>
          <p:cNvPr id="9" name="Picture Placeholder 8" descr="A diagram of a diagram&#10;&#10;Description automatically generated with medium confidence">
            <a:extLst>
              <a:ext uri="{FF2B5EF4-FFF2-40B4-BE49-F238E27FC236}">
                <a16:creationId xmlns:a16="http://schemas.microsoft.com/office/drawing/2014/main" id="{6A95A013-FF9A-0300-F9FC-8328F09CF2CE}"/>
              </a:ext>
            </a:extLst>
          </p:cNvPr>
          <p:cNvPicPr>
            <a:picLocks noGrp="1" noChangeAspect="1"/>
          </p:cNvPicPr>
          <p:nvPr>
            <p:ph type="pic" sz="quarter" idx="13"/>
          </p:nvPr>
        </p:nvPicPr>
        <p:blipFill>
          <a:blip r:embed="rId3"/>
          <a:srcRect l="1160" r="1160"/>
          <a:stretch>
            <a:fillRect/>
          </a:stretch>
        </p:blipFill>
        <p:spPr>
          <a:xfrm>
            <a:off x="7165308" y="2230381"/>
            <a:ext cx="5902684" cy="4762608"/>
          </a:xfrm>
        </p:spPr>
      </p:pic>
      <p:pic>
        <p:nvPicPr>
          <p:cNvPr id="13" name="Picture 12" descr="A logo with a circle of colorful text&#10;&#10;Description automatically generated">
            <a:extLst>
              <a:ext uri="{FF2B5EF4-FFF2-40B4-BE49-F238E27FC236}">
                <a16:creationId xmlns:a16="http://schemas.microsoft.com/office/drawing/2014/main" id="{A49ED28C-15DC-CA78-CAEA-A8B0DF51B325}"/>
              </a:ext>
            </a:extLst>
          </p:cNvPr>
          <p:cNvPicPr>
            <a:picLocks noChangeAspect="1"/>
          </p:cNvPicPr>
          <p:nvPr/>
        </p:nvPicPr>
        <p:blipFill>
          <a:blip r:embed="rId4"/>
          <a:stretch>
            <a:fillRect/>
          </a:stretch>
        </p:blipFill>
        <p:spPr>
          <a:xfrm>
            <a:off x="9702205" y="1118144"/>
            <a:ext cx="1295712" cy="1112237"/>
          </a:xfrm>
          <a:prstGeom prst="rect">
            <a:avLst/>
          </a:prstGeom>
        </p:spPr>
      </p:pic>
      <p:sp>
        <p:nvSpPr>
          <p:cNvPr id="10" name="Rectangle 9">
            <a:extLst>
              <a:ext uri="{FF2B5EF4-FFF2-40B4-BE49-F238E27FC236}">
                <a16:creationId xmlns:a16="http://schemas.microsoft.com/office/drawing/2014/main" id="{5A640F22-7DF8-374D-E967-533F8BA6426C}"/>
              </a:ext>
            </a:extLst>
          </p:cNvPr>
          <p:cNvSpPr/>
          <p:nvPr/>
        </p:nvSpPr>
        <p:spPr>
          <a:xfrm>
            <a:off x="318977" y="6992989"/>
            <a:ext cx="2179674" cy="3371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red square with white text and a symbol&#10;&#10;Description automatically generated">
            <a:extLst>
              <a:ext uri="{FF2B5EF4-FFF2-40B4-BE49-F238E27FC236}">
                <a16:creationId xmlns:a16="http://schemas.microsoft.com/office/drawing/2014/main" id="{BD537674-657C-9796-E73D-5AD3A16C296D}"/>
              </a:ext>
            </a:extLst>
          </p:cNvPr>
          <p:cNvPicPr>
            <a:picLocks noChangeAspect="1"/>
          </p:cNvPicPr>
          <p:nvPr/>
        </p:nvPicPr>
        <p:blipFill>
          <a:blip r:embed="rId5"/>
          <a:stretch>
            <a:fillRect/>
          </a:stretch>
        </p:blipFill>
        <p:spPr>
          <a:xfrm>
            <a:off x="395819" y="6564364"/>
            <a:ext cx="864000" cy="864000"/>
          </a:xfrm>
          <a:prstGeom prst="rect">
            <a:avLst/>
          </a:prstGeom>
        </p:spPr>
      </p:pic>
      <p:pic>
        <p:nvPicPr>
          <p:cNvPr id="8" name="Picture 7" descr="A red square with white text and a graph&#10;&#10;Description automatically generated">
            <a:extLst>
              <a:ext uri="{FF2B5EF4-FFF2-40B4-BE49-F238E27FC236}">
                <a16:creationId xmlns:a16="http://schemas.microsoft.com/office/drawing/2014/main" id="{280B138C-34CA-4102-FBF1-47EF7B9C624A}"/>
              </a:ext>
            </a:extLst>
          </p:cNvPr>
          <p:cNvPicPr>
            <a:picLocks noChangeAspect="1"/>
          </p:cNvPicPr>
          <p:nvPr/>
        </p:nvPicPr>
        <p:blipFill>
          <a:blip r:embed="rId6"/>
          <a:stretch>
            <a:fillRect/>
          </a:stretch>
        </p:blipFill>
        <p:spPr>
          <a:xfrm>
            <a:off x="1333120" y="6564364"/>
            <a:ext cx="864000" cy="864000"/>
          </a:xfrm>
          <a:prstGeom prst="rect">
            <a:avLst/>
          </a:prstGeom>
        </p:spPr>
      </p:pic>
      <p:pic>
        <p:nvPicPr>
          <p:cNvPr id="12" name="Picture 11" descr="A logo on an orange background&#10;&#10;Description automatically generated">
            <a:extLst>
              <a:ext uri="{FF2B5EF4-FFF2-40B4-BE49-F238E27FC236}">
                <a16:creationId xmlns:a16="http://schemas.microsoft.com/office/drawing/2014/main" id="{86524487-23AC-2C8B-AF17-44F1981A015A}"/>
              </a:ext>
            </a:extLst>
          </p:cNvPr>
          <p:cNvPicPr>
            <a:picLocks noChangeAspect="1"/>
          </p:cNvPicPr>
          <p:nvPr/>
        </p:nvPicPr>
        <p:blipFill>
          <a:blip r:embed="rId7"/>
          <a:stretch>
            <a:fillRect/>
          </a:stretch>
        </p:blipFill>
        <p:spPr>
          <a:xfrm>
            <a:off x="2270421" y="6557614"/>
            <a:ext cx="864000" cy="864000"/>
          </a:xfrm>
          <a:prstGeom prst="rect">
            <a:avLst/>
          </a:prstGeom>
        </p:spPr>
      </p:pic>
      <p:pic>
        <p:nvPicPr>
          <p:cNvPr id="15" name="Picture 14" descr="A yellow rectangular sign with white text&#10;&#10;Description automatically generated">
            <a:extLst>
              <a:ext uri="{FF2B5EF4-FFF2-40B4-BE49-F238E27FC236}">
                <a16:creationId xmlns:a16="http://schemas.microsoft.com/office/drawing/2014/main" id="{C6AB0832-4A5A-EE56-FB06-B62912FF5E1B}"/>
              </a:ext>
            </a:extLst>
          </p:cNvPr>
          <p:cNvPicPr>
            <a:picLocks noChangeAspect="1"/>
          </p:cNvPicPr>
          <p:nvPr/>
        </p:nvPicPr>
        <p:blipFill>
          <a:blip r:embed="rId8"/>
          <a:stretch>
            <a:fillRect/>
          </a:stretch>
        </p:blipFill>
        <p:spPr>
          <a:xfrm>
            <a:off x="3207722" y="6551662"/>
            <a:ext cx="787200" cy="864000"/>
          </a:xfrm>
          <a:prstGeom prst="rect">
            <a:avLst/>
          </a:prstGeom>
        </p:spPr>
      </p:pic>
      <p:pic>
        <p:nvPicPr>
          <p:cNvPr id="17" name="Picture 16">
            <a:extLst>
              <a:ext uri="{FF2B5EF4-FFF2-40B4-BE49-F238E27FC236}">
                <a16:creationId xmlns:a16="http://schemas.microsoft.com/office/drawing/2014/main" id="{590580D3-FB8C-5190-2EFF-F040DD10A411}"/>
              </a:ext>
            </a:extLst>
          </p:cNvPr>
          <p:cNvPicPr>
            <a:picLocks noChangeAspect="1"/>
          </p:cNvPicPr>
          <p:nvPr/>
        </p:nvPicPr>
        <p:blipFill>
          <a:blip r:embed="rId9"/>
          <a:stretch>
            <a:fillRect/>
          </a:stretch>
        </p:blipFill>
        <p:spPr>
          <a:xfrm>
            <a:off x="4068223" y="6564364"/>
            <a:ext cx="820803" cy="864000"/>
          </a:xfrm>
          <a:prstGeom prst="rect">
            <a:avLst/>
          </a:prstGeom>
        </p:spPr>
      </p:pic>
      <p:pic>
        <p:nvPicPr>
          <p:cNvPr id="19" name="Picture 18">
            <a:extLst>
              <a:ext uri="{FF2B5EF4-FFF2-40B4-BE49-F238E27FC236}">
                <a16:creationId xmlns:a16="http://schemas.microsoft.com/office/drawing/2014/main" id="{127B0B5A-E7EF-D6E8-8F1E-FEE9EB6AD717}"/>
              </a:ext>
            </a:extLst>
          </p:cNvPr>
          <p:cNvPicPr>
            <a:picLocks noChangeAspect="1"/>
          </p:cNvPicPr>
          <p:nvPr/>
        </p:nvPicPr>
        <p:blipFill>
          <a:blip r:embed="rId10"/>
          <a:stretch>
            <a:fillRect/>
          </a:stretch>
        </p:blipFill>
        <p:spPr>
          <a:xfrm>
            <a:off x="4964844" y="6560989"/>
            <a:ext cx="724800" cy="864000"/>
          </a:xfrm>
          <a:prstGeom prst="rect">
            <a:avLst/>
          </a:prstGeom>
        </p:spPr>
      </p:pic>
    </p:spTree>
    <p:extLst>
      <p:ext uri="{BB962C8B-B14F-4D97-AF65-F5344CB8AC3E}">
        <p14:creationId xmlns:p14="http://schemas.microsoft.com/office/powerpoint/2010/main" val="100936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B52AB3-6B3D-40CC-8689-691D0CA9BFB4}"/>
              </a:ext>
            </a:extLst>
          </p:cNvPr>
          <p:cNvSpPr>
            <a:spLocks noGrp="1"/>
          </p:cNvSpPr>
          <p:nvPr>
            <p:ph type="body" sz="quarter" idx="16"/>
          </p:nvPr>
        </p:nvSpPr>
        <p:spPr/>
        <p:txBody>
          <a:bodyPr/>
          <a:lstStyle/>
          <a:p>
            <a:r>
              <a:rPr lang="en-US" dirty="0"/>
              <a:t>SDG Progress Report 2025</a:t>
            </a:r>
            <a:endParaRPr lang="en-GB" dirty="0"/>
          </a:p>
        </p:txBody>
      </p:sp>
      <p:graphicFrame>
        <p:nvGraphicFramePr>
          <p:cNvPr id="7" name="Table Placeholder 5">
            <a:extLst>
              <a:ext uri="{FF2B5EF4-FFF2-40B4-BE49-F238E27FC236}">
                <a16:creationId xmlns:a16="http://schemas.microsoft.com/office/drawing/2014/main" id="{34D8119D-1FEF-6FF3-987A-D1034D686103}"/>
              </a:ext>
            </a:extLst>
          </p:cNvPr>
          <p:cNvGraphicFramePr>
            <a:graphicFrameLocks/>
          </p:cNvGraphicFramePr>
          <p:nvPr>
            <p:extLst>
              <p:ext uri="{D42A27DB-BD31-4B8C-83A1-F6EECF244321}">
                <p14:modId xmlns:p14="http://schemas.microsoft.com/office/powerpoint/2010/main" val="193801093"/>
              </p:ext>
            </p:extLst>
          </p:nvPr>
        </p:nvGraphicFramePr>
        <p:xfrm>
          <a:off x="631800" y="1709319"/>
          <a:ext cx="10958851" cy="4645320"/>
        </p:xfrm>
        <a:graphic>
          <a:graphicData uri="http://schemas.openxmlformats.org/drawingml/2006/table">
            <a:tbl>
              <a:tblPr firstRow="1" bandRow="1">
                <a:tableStyleId>{9D7B26C5-4107-4FEC-AEDC-1716B250A1EF}</a:tableStyleId>
              </a:tblPr>
              <a:tblGrid>
                <a:gridCol w="1407322">
                  <a:extLst>
                    <a:ext uri="{9D8B030D-6E8A-4147-A177-3AD203B41FA5}">
                      <a16:colId xmlns:a16="http://schemas.microsoft.com/office/drawing/2014/main" val="1826839435"/>
                    </a:ext>
                  </a:extLst>
                </a:gridCol>
                <a:gridCol w="770749">
                  <a:extLst>
                    <a:ext uri="{9D8B030D-6E8A-4147-A177-3AD203B41FA5}">
                      <a16:colId xmlns:a16="http://schemas.microsoft.com/office/drawing/2014/main" val="3141418485"/>
                    </a:ext>
                  </a:extLst>
                </a:gridCol>
                <a:gridCol w="8780780">
                  <a:extLst>
                    <a:ext uri="{9D8B030D-6E8A-4147-A177-3AD203B41FA5}">
                      <a16:colId xmlns:a16="http://schemas.microsoft.com/office/drawing/2014/main" val="3579834866"/>
                    </a:ext>
                  </a:extLst>
                </a:gridCol>
              </a:tblGrid>
              <a:tr h="348837">
                <a:tc gridSpan="2">
                  <a:txBody>
                    <a:bodyPr/>
                    <a:lstStyle/>
                    <a:p>
                      <a:pPr algn="ctr"/>
                      <a:r>
                        <a:rPr lang="en-GB" sz="2000" b="1" kern="1200" baseline="0" noProof="0" dirty="0">
                          <a:solidFill>
                            <a:schemeClr val="tx1"/>
                          </a:solidFill>
                          <a:effectLst/>
                          <a:latin typeface="+mn-lt"/>
                        </a:rPr>
                        <a:t>UN SDG</a:t>
                      </a:r>
                      <a:endParaRPr lang="en-GB" sz="2000" b="1" i="0" kern="1200" baseline="0" noProof="0" dirty="0">
                        <a:solidFill>
                          <a:schemeClr val="tx1"/>
                        </a:solidFill>
                        <a:effectLst/>
                        <a:latin typeface="+mn-lt"/>
                        <a:ea typeface="+mn-ea"/>
                        <a:cs typeface="+mn-cs"/>
                      </a:endParaRPr>
                    </a:p>
                  </a:txBody>
                  <a:tcPr marL="72000" marR="36000" marT="36000" marB="54000" anchor="ctr"/>
                </a:tc>
                <a:tc hMerge="1">
                  <a:txBody>
                    <a:bodyPr/>
                    <a:lstStyle/>
                    <a:p>
                      <a:pPr algn="ctr"/>
                      <a:endParaRPr lang="en-GB" sz="1200" b="1" i="0" noProof="0" dirty="0">
                        <a:solidFill>
                          <a:schemeClr val="tx1"/>
                        </a:solidFill>
                        <a:latin typeface="Arial"/>
                      </a:endParaRPr>
                    </a:p>
                  </a:txBody>
                  <a:tcPr marL="72000" marR="36000" marT="36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2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91" rtl="0" eaLnBrk="1" fontAlgn="auto" latinLnBrk="0" hangingPunct="1">
                        <a:lnSpc>
                          <a:spcPct val="100000"/>
                        </a:lnSpc>
                        <a:spcBef>
                          <a:spcPts val="0"/>
                        </a:spcBef>
                        <a:spcAft>
                          <a:spcPts val="0"/>
                        </a:spcAft>
                        <a:buClrTx/>
                        <a:buSzTx/>
                        <a:buFontTx/>
                        <a:buNone/>
                        <a:tabLst/>
                        <a:defRPr/>
                      </a:pPr>
                      <a:r>
                        <a:rPr lang="en-GB" sz="2000" b="1" kern="1200" baseline="0" noProof="0" dirty="0">
                          <a:solidFill>
                            <a:schemeClr val="tx1"/>
                          </a:solidFill>
                          <a:effectLst/>
                          <a:latin typeface="+mn-lt"/>
                        </a:rPr>
                        <a:t>GRI Disclosure*</a:t>
                      </a:r>
                      <a:endParaRPr lang="en-GB" sz="2000" b="1" i="0" kern="1200" baseline="0" noProof="0" dirty="0">
                        <a:solidFill>
                          <a:schemeClr val="tx1"/>
                        </a:solidFill>
                        <a:effectLst/>
                        <a:latin typeface="+mn-lt"/>
                        <a:ea typeface="+mn-ea"/>
                        <a:cs typeface="+mn-cs"/>
                      </a:endParaRPr>
                    </a:p>
                  </a:txBody>
                  <a:tcPr anchor="ctr"/>
                </a:tc>
                <a:extLst>
                  <a:ext uri="{0D108BD9-81ED-4DB2-BD59-A6C34878D82A}">
                    <a16:rowId xmlns:a16="http://schemas.microsoft.com/office/drawing/2014/main" val="1630060338"/>
                  </a:ext>
                </a:extLst>
              </a:tr>
              <a:tr h="294246">
                <a:tc>
                  <a:txBody>
                    <a:bodyPr/>
                    <a:lstStyle/>
                    <a:p>
                      <a:pPr>
                        <a:lnSpc>
                          <a:spcPts val="1800"/>
                        </a:lnSpc>
                      </a:pPr>
                      <a:r>
                        <a:rPr lang="en-GB" sz="1600" b="1" noProof="0" dirty="0">
                          <a:solidFill>
                            <a:schemeClr val="tx1"/>
                          </a:solidFill>
                          <a:effectLst/>
                        </a:rPr>
                        <a:t>Goal</a:t>
                      </a:r>
                      <a:endParaRPr lang="en-GB" sz="1600" b="1" i="1" noProof="0" dirty="0">
                        <a:solidFill>
                          <a:schemeClr val="tx1"/>
                        </a:solidFill>
                        <a:effectLst/>
                        <a:latin typeface="Arial"/>
                      </a:endParaRPr>
                    </a:p>
                  </a:txBody>
                  <a:tcPr marL="72000" marR="36000" marT="36000" marB="54000" anchor="ctr"/>
                </a:tc>
                <a:tc>
                  <a:txBody>
                    <a:bodyPr/>
                    <a:lstStyle/>
                    <a:p>
                      <a:pPr algn="ctr">
                        <a:lnSpc>
                          <a:spcPts val="1800"/>
                        </a:lnSpc>
                      </a:pPr>
                      <a:r>
                        <a:rPr lang="en-GB" sz="1600" b="1" noProof="0" dirty="0">
                          <a:solidFill>
                            <a:schemeClr val="tx1"/>
                          </a:solidFill>
                        </a:rPr>
                        <a:t>Target</a:t>
                      </a:r>
                      <a:endParaRPr lang="en-GB" sz="1600" b="1" i="1" noProof="0" dirty="0">
                        <a:solidFill>
                          <a:schemeClr val="tx1"/>
                        </a:solidFill>
                        <a:latin typeface="Arial" panose="020B0604020202020204" pitchFamily="34" charset="0"/>
                      </a:endParaRPr>
                    </a:p>
                  </a:txBody>
                  <a:tcPr marL="72000" marR="36000" marT="36000" marB="54000" anchor="ctr"/>
                </a:tc>
                <a:tc>
                  <a:txBody>
                    <a:bodyPr/>
                    <a:lstStyle/>
                    <a:p>
                      <a:pPr algn="ctr">
                        <a:lnSpc>
                          <a:spcPts val="1800"/>
                        </a:lnSpc>
                      </a:pPr>
                      <a:endParaRPr lang="en-GB" sz="1600" b="0" i="0" noProof="0" dirty="0">
                        <a:solidFill>
                          <a:srgbClr val="00497B"/>
                        </a:solidFill>
                        <a:effectLst/>
                        <a:latin typeface="Arial" panose="020B0604020202020204" pitchFamily="34" charset="0"/>
                      </a:endParaRPr>
                    </a:p>
                  </a:txBody>
                  <a:tcPr anchor="ctr"/>
                </a:tc>
                <a:extLst>
                  <a:ext uri="{0D108BD9-81ED-4DB2-BD59-A6C34878D82A}">
                    <a16:rowId xmlns:a16="http://schemas.microsoft.com/office/drawing/2014/main" val="798707490"/>
                  </a:ext>
                </a:extLst>
              </a:tr>
              <a:tr h="298977">
                <a:tc>
                  <a:txBody>
                    <a:bodyPr/>
                    <a:lstStyle/>
                    <a:p>
                      <a:pPr marL="0">
                        <a:lnSpc>
                          <a:spcPts val="1800"/>
                        </a:lnSpc>
                      </a:pPr>
                      <a:endParaRPr lang="en-GB" sz="2400" b="0" i="0" baseline="30000" noProof="0" dirty="0">
                        <a:solidFill>
                          <a:schemeClr val="tx1"/>
                        </a:solidFill>
                        <a:effectLst/>
                        <a:latin typeface="+mn-lt"/>
                      </a:endParaRPr>
                    </a:p>
                    <a:p>
                      <a:pPr marL="0">
                        <a:lnSpc>
                          <a:spcPts val="1800"/>
                        </a:lnSpc>
                      </a:pPr>
                      <a:endParaRPr lang="en-GB" sz="2400" b="0" i="0" baseline="30000" noProof="0" dirty="0">
                        <a:solidFill>
                          <a:schemeClr val="tx1"/>
                        </a:solidFill>
                        <a:effectLst/>
                        <a:latin typeface="+mn-lt"/>
                      </a:endParaRPr>
                    </a:p>
                    <a:p>
                      <a:pPr marL="0">
                        <a:lnSpc>
                          <a:spcPts val="1800"/>
                        </a:lnSpc>
                      </a:pPr>
                      <a:endParaRPr lang="en-GB" sz="2400" b="0" i="0" baseline="30000" noProof="0" dirty="0">
                        <a:solidFill>
                          <a:schemeClr val="tx1"/>
                        </a:solidFill>
                        <a:effectLst/>
                        <a:latin typeface="+mn-lt"/>
                      </a:endParaRPr>
                    </a:p>
                    <a:p>
                      <a:pPr marL="0">
                        <a:lnSpc>
                          <a:spcPts val="1800"/>
                        </a:lnSpc>
                      </a:pPr>
                      <a:endParaRPr lang="en-GB" sz="2400" b="0" i="0" baseline="30000" noProof="0" dirty="0">
                        <a:solidFill>
                          <a:schemeClr val="tx1"/>
                        </a:solidFill>
                        <a:effectLst/>
                        <a:latin typeface="+mn-lt"/>
                      </a:endParaRPr>
                    </a:p>
                  </a:txBody>
                  <a:tcPr marL="72000" marR="36000" marT="36000" marB="5400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kern="1200" noProof="0" dirty="0">
                          <a:solidFill>
                            <a:schemeClr val="accent1"/>
                          </a:solidFill>
                          <a:effectLst/>
                          <a:latin typeface="+mn-lt"/>
                        </a:rPr>
                        <a:t>1.1</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1.3</a:t>
                      </a:r>
                    </a:p>
                  </a:txBody>
                  <a:tcPr marL="72000" marR="36000" marT="36000" marB="54000" anchor="ctr"/>
                </a:tc>
                <a:tc>
                  <a:txBody>
                    <a:bodyPr/>
                    <a:lstStyle/>
                    <a:p>
                      <a:pPr marL="0" algn="r" defTabSz="1007943" rtl="0" eaLnBrk="1" fontAlgn="b" latinLnBrk="0" hangingPunct="1">
                        <a:lnSpc>
                          <a:spcPct val="100000"/>
                        </a:lnSpc>
                      </a:pPr>
                      <a:r>
                        <a:rPr lang="en-GB" sz="1800" b="0" kern="1200" noProof="0" dirty="0">
                          <a:solidFill>
                            <a:schemeClr val="accent1"/>
                          </a:solidFill>
                          <a:effectLst/>
                          <a:latin typeface="+mn-lt"/>
                        </a:rPr>
                        <a:t>207-1, 207-2, 207-3</a:t>
                      </a:r>
                    </a:p>
                    <a:p>
                      <a:pPr marL="0" marR="0" lvl="0" indent="0" algn="r" defTabSz="1007943" rtl="0" eaLnBrk="1" fontAlgn="b" latinLnBrk="0" hangingPunct="1">
                        <a:lnSpc>
                          <a:spcPct val="100000"/>
                        </a:lnSpc>
                        <a:spcBef>
                          <a:spcPts val="0"/>
                        </a:spcBef>
                        <a:spcAft>
                          <a:spcPts val="0"/>
                        </a:spcAft>
                        <a:buClrTx/>
                        <a:buSzTx/>
                        <a:buFontTx/>
                        <a:buNone/>
                        <a:tabLst/>
                        <a:defRPr/>
                      </a:pPr>
                      <a:r>
                        <a:rPr lang="en-GB" sz="1800" b="0" kern="1200" noProof="0" dirty="0">
                          <a:solidFill>
                            <a:schemeClr val="accent1"/>
                          </a:solidFill>
                          <a:effectLst/>
                          <a:latin typeface="+mn-lt"/>
                        </a:rPr>
                        <a:t>207-1, 207-2, 207-3</a:t>
                      </a:r>
                    </a:p>
                  </a:txBody>
                  <a:tcPr anchor="ctr"/>
                </a:tc>
                <a:extLst>
                  <a:ext uri="{0D108BD9-81ED-4DB2-BD59-A6C34878D82A}">
                    <a16:rowId xmlns:a16="http://schemas.microsoft.com/office/drawing/2014/main" val="3309223281"/>
                  </a:ext>
                </a:extLst>
              </a:tr>
              <a:tr h="298977">
                <a:tc>
                  <a:txBody>
                    <a:bodyPr/>
                    <a:lstStyle/>
                    <a:p>
                      <a:pPr marL="0" indent="0" algn="l">
                        <a:lnSpc>
                          <a:spcPts val="1800"/>
                        </a:lnSpc>
                      </a:pPr>
                      <a:endParaRPr lang="en-GB" sz="2400" b="0" i="0" noProof="0" dirty="0">
                        <a:solidFill>
                          <a:schemeClr val="tx1"/>
                        </a:solidFill>
                        <a:effectLst/>
                        <a:latin typeface="+mn-lt"/>
                      </a:endParaRPr>
                    </a:p>
                    <a:p>
                      <a:pPr marL="0" indent="0" algn="l">
                        <a:lnSpc>
                          <a:spcPts val="1800"/>
                        </a:lnSpc>
                      </a:pPr>
                      <a:endParaRPr lang="en-GB" sz="2400" b="0" i="0" noProof="0" dirty="0">
                        <a:solidFill>
                          <a:schemeClr val="tx1"/>
                        </a:solidFill>
                        <a:effectLst/>
                        <a:latin typeface="+mn-lt"/>
                      </a:endParaRPr>
                    </a:p>
                    <a:p>
                      <a:pPr marL="0" indent="0" algn="l">
                        <a:lnSpc>
                          <a:spcPts val="1800"/>
                        </a:lnSpc>
                      </a:pPr>
                      <a:endParaRPr lang="en-GB" sz="2400" b="0" i="0" noProof="0" dirty="0">
                        <a:solidFill>
                          <a:schemeClr val="tx1"/>
                        </a:solidFill>
                        <a:effectLst/>
                        <a:latin typeface="+mn-lt"/>
                      </a:endParaRPr>
                    </a:p>
                  </a:txBody>
                  <a:tcPr marL="216000" marR="36000" marT="36000" marB="5400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3.3</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3.4</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3.5</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3.6</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3.7</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3.8</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3.9</a:t>
                      </a:r>
                    </a:p>
                  </a:txBody>
                  <a:tcPr marL="72000" marR="36000" marT="36000" marB="54000" anchor="ct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403-6, 403-10</a:t>
                      </a:r>
                    </a:p>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403-10</a:t>
                      </a:r>
                    </a:p>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403-6</a:t>
                      </a:r>
                    </a:p>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403-9</a:t>
                      </a:r>
                    </a:p>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403-6</a:t>
                      </a:r>
                    </a:p>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403-6</a:t>
                      </a:r>
                    </a:p>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305-1, 305-2, 305-3, 305-6, 305-7, 306-1, 306-2, 306-3, 306-4, 306-5, 403-9, 403-10</a:t>
                      </a:r>
                    </a:p>
                  </a:txBody>
                  <a:tcPr anchor="ctr"/>
                </a:tc>
                <a:extLst>
                  <a:ext uri="{0D108BD9-81ED-4DB2-BD59-A6C34878D82A}">
                    <a16:rowId xmlns:a16="http://schemas.microsoft.com/office/drawing/2014/main" val="3211784147"/>
                  </a:ext>
                </a:extLst>
              </a:tr>
              <a:tr h="298977">
                <a:tc>
                  <a:txBody>
                    <a:bodyPr/>
                    <a:lstStyle/>
                    <a:p>
                      <a:pPr marL="72000" marR="0" lvl="0" indent="0" algn="l" defTabSz="1007991" rtl="0" eaLnBrk="1" fontAlgn="auto" latinLnBrk="0" hangingPunct="1">
                        <a:lnSpc>
                          <a:spcPts val="1800"/>
                        </a:lnSpc>
                        <a:spcBef>
                          <a:spcPts val="0"/>
                        </a:spcBef>
                        <a:spcAft>
                          <a:spcPts val="0"/>
                        </a:spcAft>
                        <a:buClrTx/>
                        <a:buSzTx/>
                        <a:buFontTx/>
                        <a:buNone/>
                        <a:tabLst/>
                        <a:defRPr/>
                      </a:pPr>
                      <a:endParaRPr lang="en-GB" sz="2400" b="0" i="1" kern="1200" noProof="0" dirty="0">
                        <a:solidFill>
                          <a:schemeClr val="tx1"/>
                        </a:solidFill>
                        <a:effectLst/>
                        <a:latin typeface="+mn-lt"/>
                        <a:ea typeface="+mn-ea"/>
                        <a:cs typeface="+mn-cs"/>
                      </a:endParaRPr>
                    </a:p>
                    <a:p>
                      <a:pPr marL="72000" marR="0" lvl="0" indent="0" algn="l" defTabSz="1007991" rtl="0" eaLnBrk="1" fontAlgn="auto" latinLnBrk="0" hangingPunct="1">
                        <a:lnSpc>
                          <a:spcPts val="1800"/>
                        </a:lnSpc>
                        <a:spcBef>
                          <a:spcPts val="0"/>
                        </a:spcBef>
                        <a:spcAft>
                          <a:spcPts val="0"/>
                        </a:spcAft>
                        <a:buClrTx/>
                        <a:buSzTx/>
                        <a:buFontTx/>
                        <a:buNone/>
                        <a:tabLst/>
                        <a:defRPr/>
                      </a:pPr>
                      <a:endParaRPr lang="en-GB" sz="2400" b="0" i="1" kern="1200" noProof="0" dirty="0">
                        <a:solidFill>
                          <a:schemeClr val="tx1"/>
                        </a:solidFill>
                        <a:effectLst/>
                        <a:latin typeface="+mn-lt"/>
                        <a:ea typeface="+mn-ea"/>
                        <a:cs typeface="+mn-cs"/>
                      </a:endParaRPr>
                    </a:p>
                    <a:p>
                      <a:pPr marL="72000" marR="0" lvl="0" indent="0" algn="l" defTabSz="1007991" rtl="0" eaLnBrk="1" fontAlgn="auto" latinLnBrk="0" hangingPunct="1">
                        <a:lnSpc>
                          <a:spcPts val="1800"/>
                        </a:lnSpc>
                        <a:spcBef>
                          <a:spcPts val="0"/>
                        </a:spcBef>
                        <a:spcAft>
                          <a:spcPts val="0"/>
                        </a:spcAft>
                        <a:buClrTx/>
                        <a:buSzTx/>
                        <a:buFontTx/>
                        <a:buNone/>
                        <a:tabLst/>
                        <a:defRPr/>
                      </a:pPr>
                      <a:endParaRPr lang="en-GB" sz="2400" b="0" i="1" kern="1200" noProof="0" dirty="0">
                        <a:solidFill>
                          <a:schemeClr val="tx1"/>
                        </a:solidFill>
                        <a:effectLst/>
                        <a:latin typeface="+mn-lt"/>
                        <a:ea typeface="+mn-ea"/>
                        <a:cs typeface="+mn-cs"/>
                      </a:endParaRPr>
                    </a:p>
                  </a:txBody>
                  <a:tcPr marL="216000" marR="36000" marT="36000" marB="5400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4.3</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4.4</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4.5</a:t>
                      </a:r>
                    </a:p>
                  </a:txBody>
                  <a:tcPr marL="72000" marR="36000" marT="36000" marB="54000" anchor="ctr"/>
                </a:tc>
                <a:tc>
                  <a:txBody>
                    <a:bodyPr/>
                    <a:lstStyle/>
                    <a:p>
                      <a:pPr marL="0" algn="r" defTabSz="1007943" rtl="0" eaLnBrk="1" fontAlgn="b" latinLnBrk="0" hangingPunct="1">
                        <a:lnSpc>
                          <a:spcPts val="1800"/>
                        </a:lnSpc>
                      </a:pPr>
                      <a:r>
                        <a:rPr lang="en-GB" sz="1800" b="0" i="0" kern="1200" noProof="0" dirty="0">
                          <a:solidFill>
                            <a:schemeClr val="accent1"/>
                          </a:solidFill>
                          <a:effectLst/>
                          <a:latin typeface="+mn-lt"/>
                          <a:ea typeface="+mn-ea"/>
                          <a:cs typeface="+mn-cs"/>
                        </a:rPr>
                        <a:t>404-1</a:t>
                      </a:r>
                    </a:p>
                    <a:p>
                      <a:pPr marL="0" algn="r" defTabSz="1007943" rtl="0" eaLnBrk="1" fontAlgn="b" latinLnBrk="0" hangingPunct="1">
                        <a:lnSpc>
                          <a:spcPts val="1800"/>
                        </a:lnSpc>
                      </a:pPr>
                      <a:r>
                        <a:rPr lang="en-GB" sz="1800" b="0" i="0" kern="1200" noProof="0" dirty="0">
                          <a:solidFill>
                            <a:schemeClr val="accent1"/>
                          </a:solidFill>
                          <a:effectLst/>
                          <a:latin typeface="+mn-lt"/>
                          <a:ea typeface="+mn-ea"/>
                          <a:cs typeface="+mn-cs"/>
                        </a:rPr>
                        <a:t>404-1</a:t>
                      </a:r>
                    </a:p>
                    <a:p>
                      <a:pPr marL="0" algn="r" defTabSz="1007943" rtl="0" eaLnBrk="1" fontAlgn="b" latinLnBrk="0" hangingPunct="1">
                        <a:lnSpc>
                          <a:spcPts val="1800"/>
                        </a:lnSpc>
                      </a:pPr>
                      <a:r>
                        <a:rPr lang="en-GB" sz="1800" b="0" i="0" kern="1200" noProof="0" dirty="0">
                          <a:solidFill>
                            <a:schemeClr val="accent1"/>
                          </a:solidFill>
                          <a:effectLst/>
                          <a:latin typeface="+mn-lt"/>
                          <a:ea typeface="+mn-ea"/>
                          <a:cs typeface="+mn-cs"/>
                        </a:rPr>
                        <a:t>404-1</a:t>
                      </a:r>
                    </a:p>
                  </a:txBody>
                  <a:tcPr anchor="ctr"/>
                </a:tc>
                <a:extLst>
                  <a:ext uri="{0D108BD9-81ED-4DB2-BD59-A6C34878D82A}">
                    <a16:rowId xmlns:a16="http://schemas.microsoft.com/office/drawing/2014/main" val="2087953869"/>
                  </a:ext>
                </a:extLst>
              </a:tr>
            </a:tbl>
          </a:graphicData>
        </a:graphic>
      </p:graphicFrame>
      <p:sp>
        <p:nvSpPr>
          <p:cNvPr id="8" name="Text Placeholder 7">
            <a:extLst>
              <a:ext uri="{FF2B5EF4-FFF2-40B4-BE49-F238E27FC236}">
                <a16:creationId xmlns:a16="http://schemas.microsoft.com/office/drawing/2014/main" id="{A63EAF45-F8F0-4A11-E4C4-43FF1C482D3C}"/>
              </a:ext>
            </a:extLst>
          </p:cNvPr>
          <p:cNvSpPr>
            <a:spLocks noGrp="1"/>
          </p:cNvSpPr>
          <p:nvPr>
            <p:ph type="body" sz="quarter" idx="15"/>
          </p:nvPr>
        </p:nvSpPr>
        <p:spPr/>
        <p:txBody>
          <a:bodyPr/>
          <a:lstStyle/>
          <a:p>
            <a:endParaRPr lang="en-GB"/>
          </a:p>
        </p:txBody>
      </p:sp>
      <p:pic>
        <p:nvPicPr>
          <p:cNvPr id="9" name="Picture 8">
            <a:extLst>
              <a:ext uri="{FF2B5EF4-FFF2-40B4-BE49-F238E27FC236}">
                <a16:creationId xmlns:a16="http://schemas.microsoft.com/office/drawing/2014/main" id="{DEFA781D-233B-C14B-EE67-761ABB58BB4A}"/>
              </a:ext>
            </a:extLst>
          </p:cNvPr>
          <p:cNvPicPr>
            <a:picLocks noChangeAspect="1"/>
          </p:cNvPicPr>
          <p:nvPr/>
        </p:nvPicPr>
        <p:blipFill>
          <a:blip r:embed="rId2"/>
          <a:stretch>
            <a:fillRect/>
          </a:stretch>
        </p:blipFill>
        <p:spPr>
          <a:xfrm>
            <a:off x="631800" y="2468717"/>
            <a:ext cx="707583" cy="720000"/>
          </a:xfrm>
          <a:prstGeom prst="rect">
            <a:avLst/>
          </a:prstGeom>
        </p:spPr>
      </p:pic>
      <p:pic>
        <p:nvPicPr>
          <p:cNvPr id="10" name="Picture 9">
            <a:extLst>
              <a:ext uri="{FF2B5EF4-FFF2-40B4-BE49-F238E27FC236}">
                <a16:creationId xmlns:a16="http://schemas.microsoft.com/office/drawing/2014/main" id="{3F68A1EB-5571-887F-D25F-2A6AE4C8F221}"/>
              </a:ext>
            </a:extLst>
          </p:cNvPr>
          <p:cNvPicPr>
            <a:picLocks noChangeAspect="1"/>
          </p:cNvPicPr>
          <p:nvPr/>
        </p:nvPicPr>
        <p:blipFill>
          <a:blip r:embed="rId3"/>
          <a:stretch>
            <a:fillRect/>
          </a:stretch>
        </p:blipFill>
        <p:spPr>
          <a:xfrm>
            <a:off x="631800" y="3948115"/>
            <a:ext cx="705303" cy="720000"/>
          </a:xfrm>
          <a:prstGeom prst="rect">
            <a:avLst/>
          </a:prstGeom>
        </p:spPr>
      </p:pic>
      <p:pic>
        <p:nvPicPr>
          <p:cNvPr id="11" name="Picture 10">
            <a:extLst>
              <a:ext uri="{FF2B5EF4-FFF2-40B4-BE49-F238E27FC236}">
                <a16:creationId xmlns:a16="http://schemas.microsoft.com/office/drawing/2014/main" id="{804BEE5E-D275-0C65-F1B3-1C1A3C6BD0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839" y="5463385"/>
            <a:ext cx="687264" cy="720000"/>
          </a:xfrm>
          <a:prstGeom prst="rect">
            <a:avLst/>
          </a:prstGeom>
        </p:spPr>
      </p:pic>
      <p:sp>
        <p:nvSpPr>
          <p:cNvPr id="2" name="Rectangle 1">
            <a:extLst>
              <a:ext uri="{FF2B5EF4-FFF2-40B4-BE49-F238E27FC236}">
                <a16:creationId xmlns:a16="http://schemas.microsoft.com/office/drawing/2014/main" id="{6EE581D0-B5B0-BE41-7A2A-78C783AD6A56}"/>
              </a:ext>
            </a:extLst>
          </p:cNvPr>
          <p:cNvSpPr/>
          <p:nvPr/>
        </p:nvSpPr>
        <p:spPr>
          <a:xfrm>
            <a:off x="318977" y="6992989"/>
            <a:ext cx="2179674" cy="3371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256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B52AB3-6B3D-40CC-8689-691D0CA9BFB4}"/>
              </a:ext>
            </a:extLst>
          </p:cNvPr>
          <p:cNvSpPr>
            <a:spLocks noGrp="1"/>
          </p:cNvSpPr>
          <p:nvPr>
            <p:ph type="body" sz="quarter" idx="16"/>
          </p:nvPr>
        </p:nvSpPr>
        <p:spPr/>
        <p:txBody>
          <a:bodyPr/>
          <a:lstStyle/>
          <a:p>
            <a:r>
              <a:rPr lang="en-US" dirty="0"/>
              <a:t>SDG Progress Report 2025</a:t>
            </a:r>
            <a:endParaRPr lang="en-GB" dirty="0"/>
          </a:p>
        </p:txBody>
      </p:sp>
      <p:graphicFrame>
        <p:nvGraphicFramePr>
          <p:cNvPr id="7" name="Table Placeholder 5">
            <a:extLst>
              <a:ext uri="{FF2B5EF4-FFF2-40B4-BE49-F238E27FC236}">
                <a16:creationId xmlns:a16="http://schemas.microsoft.com/office/drawing/2014/main" id="{34D8119D-1FEF-6FF3-987A-D1034D686103}"/>
              </a:ext>
            </a:extLst>
          </p:cNvPr>
          <p:cNvGraphicFramePr>
            <a:graphicFrameLocks/>
          </p:cNvGraphicFramePr>
          <p:nvPr>
            <p:extLst>
              <p:ext uri="{D42A27DB-BD31-4B8C-83A1-F6EECF244321}">
                <p14:modId xmlns:p14="http://schemas.microsoft.com/office/powerpoint/2010/main" val="796999916"/>
              </p:ext>
            </p:extLst>
          </p:nvPr>
        </p:nvGraphicFramePr>
        <p:xfrm>
          <a:off x="631800" y="1709319"/>
          <a:ext cx="10958851" cy="4156032"/>
        </p:xfrm>
        <a:graphic>
          <a:graphicData uri="http://schemas.openxmlformats.org/drawingml/2006/table">
            <a:tbl>
              <a:tblPr firstRow="1" bandRow="1">
                <a:tableStyleId>{9D7B26C5-4107-4FEC-AEDC-1716B250A1EF}</a:tableStyleId>
              </a:tblPr>
              <a:tblGrid>
                <a:gridCol w="1407322">
                  <a:extLst>
                    <a:ext uri="{9D8B030D-6E8A-4147-A177-3AD203B41FA5}">
                      <a16:colId xmlns:a16="http://schemas.microsoft.com/office/drawing/2014/main" val="1826839435"/>
                    </a:ext>
                  </a:extLst>
                </a:gridCol>
                <a:gridCol w="770749">
                  <a:extLst>
                    <a:ext uri="{9D8B030D-6E8A-4147-A177-3AD203B41FA5}">
                      <a16:colId xmlns:a16="http://schemas.microsoft.com/office/drawing/2014/main" val="3141418485"/>
                    </a:ext>
                  </a:extLst>
                </a:gridCol>
                <a:gridCol w="8780780">
                  <a:extLst>
                    <a:ext uri="{9D8B030D-6E8A-4147-A177-3AD203B41FA5}">
                      <a16:colId xmlns:a16="http://schemas.microsoft.com/office/drawing/2014/main" val="3579834866"/>
                    </a:ext>
                  </a:extLst>
                </a:gridCol>
              </a:tblGrid>
              <a:tr h="348837">
                <a:tc gridSpan="2">
                  <a:txBody>
                    <a:bodyPr/>
                    <a:lstStyle/>
                    <a:p>
                      <a:pPr algn="ctr"/>
                      <a:r>
                        <a:rPr lang="en-GB" sz="2000" b="1" kern="1200" baseline="0" noProof="0" dirty="0">
                          <a:solidFill>
                            <a:schemeClr val="tx1"/>
                          </a:solidFill>
                          <a:effectLst/>
                          <a:latin typeface="+mn-lt"/>
                        </a:rPr>
                        <a:t>UN SDG</a:t>
                      </a:r>
                      <a:endParaRPr lang="en-GB" sz="2000" b="1" i="0" kern="1200" baseline="0" noProof="0" dirty="0">
                        <a:solidFill>
                          <a:schemeClr val="tx1"/>
                        </a:solidFill>
                        <a:effectLst/>
                        <a:latin typeface="+mn-lt"/>
                        <a:ea typeface="+mn-ea"/>
                        <a:cs typeface="+mn-cs"/>
                      </a:endParaRPr>
                    </a:p>
                  </a:txBody>
                  <a:tcPr marL="72000" marR="36000" marT="36000" marB="54000" anchor="ctr"/>
                </a:tc>
                <a:tc hMerge="1">
                  <a:txBody>
                    <a:bodyPr/>
                    <a:lstStyle/>
                    <a:p>
                      <a:pPr algn="ctr"/>
                      <a:endParaRPr lang="en-GB" sz="1200" b="1" i="0" noProof="0" dirty="0">
                        <a:solidFill>
                          <a:schemeClr val="tx1"/>
                        </a:solidFill>
                        <a:latin typeface="Arial"/>
                      </a:endParaRPr>
                    </a:p>
                  </a:txBody>
                  <a:tcPr marL="72000" marR="36000" marT="36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2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91" rtl="0" eaLnBrk="1" fontAlgn="auto" latinLnBrk="0" hangingPunct="1">
                        <a:lnSpc>
                          <a:spcPct val="100000"/>
                        </a:lnSpc>
                        <a:spcBef>
                          <a:spcPts val="0"/>
                        </a:spcBef>
                        <a:spcAft>
                          <a:spcPts val="0"/>
                        </a:spcAft>
                        <a:buClrTx/>
                        <a:buSzTx/>
                        <a:buFontTx/>
                        <a:buNone/>
                        <a:tabLst/>
                        <a:defRPr/>
                      </a:pPr>
                      <a:r>
                        <a:rPr lang="en-GB" sz="2000" b="1" kern="1200" baseline="0" noProof="0" dirty="0">
                          <a:solidFill>
                            <a:schemeClr val="tx1"/>
                          </a:solidFill>
                          <a:effectLst/>
                          <a:latin typeface="+mn-lt"/>
                        </a:rPr>
                        <a:t>GRI Disclosure*</a:t>
                      </a:r>
                      <a:endParaRPr lang="en-GB" sz="2000" b="1" i="0" kern="1200" baseline="0" noProof="0" dirty="0">
                        <a:solidFill>
                          <a:schemeClr val="tx1"/>
                        </a:solidFill>
                        <a:effectLst/>
                        <a:latin typeface="+mn-lt"/>
                        <a:ea typeface="+mn-ea"/>
                        <a:cs typeface="+mn-cs"/>
                      </a:endParaRPr>
                    </a:p>
                  </a:txBody>
                  <a:tcPr anchor="ctr"/>
                </a:tc>
                <a:extLst>
                  <a:ext uri="{0D108BD9-81ED-4DB2-BD59-A6C34878D82A}">
                    <a16:rowId xmlns:a16="http://schemas.microsoft.com/office/drawing/2014/main" val="1630060338"/>
                  </a:ext>
                </a:extLst>
              </a:tr>
              <a:tr h="294246">
                <a:tc>
                  <a:txBody>
                    <a:bodyPr/>
                    <a:lstStyle/>
                    <a:p>
                      <a:pPr>
                        <a:lnSpc>
                          <a:spcPts val="1800"/>
                        </a:lnSpc>
                      </a:pPr>
                      <a:r>
                        <a:rPr lang="en-GB" sz="1600" b="1" noProof="0" dirty="0">
                          <a:solidFill>
                            <a:schemeClr val="tx1"/>
                          </a:solidFill>
                          <a:effectLst/>
                        </a:rPr>
                        <a:t>Goal</a:t>
                      </a:r>
                      <a:endParaRPr lang="en-GB" sz="1600" b="1" i="1" noProof="0" dirty="0">
                        <a:solidFill>
                          <a:schemeClr val="tx1"/>
                        </a:solidFill>
                        <a:effectLst/>
                        <a:latin typeface="Arial"/>
                      </a:endParaRPr>
                    </a:p>
                  </a:txBody>
                  <a:tcPr marL="72000" marR="36000" marT="36000" marB="54000" anchor="ctr"/>
                </a:tc>
                <a:tc>
                  <a:txBody>
                    <a:bodyPr/>
                    <a:lstStyle/>
                    <a:p>
                      <a:pPr algn="ctr">
                        <a:lnSpc>
                          <a:spcPts val="1800"/>
                        </a:lnSpc>
                      </a:pPr>
                      <a:r>
                        <a:rPr lang="en-GB" sz="1600" b="1" noProof="0" dirty="0">
                          <a:solidFill>
                            <a:schemeClr val="tx1"/>
                          </a:solidFill>
                        </a:rPr>
                        <a:t>Target</a:t>
                      </a:r>
                      <a:endParaRPr lang="en-GB" sz="1600" b="1" i="1" noProof="0" dirty="0">
                        <a:solidFill>
                          <a:schemeClr val="tx1"/>
                        </a:solidFill>
                        <a:latin typeface="Arial" panose="020B0604020202020204" pitchFamily="34" charset="0"/>
                      </a:endParaRPr>
                    </a:p>
                  </a:txBody>
                  <a:tcPr marL="72000" marR="36000" marT="36000" marB="54000" anchor="ctr"/>
                </a:tc>
                <a:tc>
                  <a:txBody>
                    <a:bodyPr/>
                    <a:lstStyle/>
                    <a:p>
                      <a:pPr algn="ctr">
                        <a:lnSpc>
                          <a:spcPts val="1800"/>
                        </a:lnSpc>
                      </a:pPr>
                      <a:endParaRPr lang="en-GB" sz="1600" b="0" i="0" noProof="0" dirty="0">
                        <a:solidFill>
                          <a:srgbClr val="00497B"/>
                        </a:solidFill>
                        <a:effectLst/>
                        <a:latin typeface="Arial" panose="020B0604020202020204" pitchFamily="34" charset="0"/>
                      </a:endParaRPr>
                    </a:p>
                  </a:txBody>
                  <a:tcPr anchor="ctr"/>
                </a:tc>
                <a:extLst>
                  <a:ext uri="{0D108BD9-81ED-4DB2-BD59-A6C34878D82A}">
                    <a16:rowId xmlns:a16="http://schemas.microsoft.com/office/drawing/2014/main" val="798707490"/>
                  </a:ext>
                </a:extLst>
              </a:tr>
              <a:tr h="298977">
                <a:tc>
                  <a:txBody>
                    <a:bodyPr/>
                    <a:lstStyle/>
                    <a:p>
                      <a:pPr marL="0">
                        <a:lnSpc>
                          <a:spcPts val="1800"/>
                        </a:lnSpc>
                      </a:pPr>
                      <a:endParaRPr lang="en-GB" sz="2400" b="0" i="0" baseline="30000" noProof="0" dirty="0">
                        <a:solidFill>
                          <a:schemeClr val="tx1"/>
                        </a:solidFill>
                        <a:effectLst/>
                        <a:latin typeface="+mn-lt"/>
                      </a:endParaRPr>
                    </a:p>
                    <a:p>
                      <a:pPr marL="0">
                        <a:lnSpc>
                          <a:spcPts val="1800"/>
                        </a:lnSpc>
                      </a:pPr>
                      <a:endParaRPr lang="en-GB" sz="2400" b="0" i="0" baseline="30000" noProof="0" dirty="0">
                        <a:solidFill>
                          <a:schemeClr val="tx1"/>
                        </a:solidFill>
                        <a:effectLst/>
                        <a:latin typeface="+mn-lt"/>
                      </a:endParaRPr>
                    </a:p>
                    <a:p>
                      <a:pPr marL="0">
                        <a:lnSpc>
                          <a:spcPts val="1800"/>
                        </a:lnSpc>
                      </a:pPr>
                      <a:endParaRPr lang="en-GB" sz="2400" b="0" i="0" baseline="30000" noProof="0" dirty="0">
                        <a:solidFill>
                          <a:schemeClr val="tx1"/>
                        </a:solidFill>
                        <a:effectLst/>
                        <a:latin typeface="+mn-lt"/>
                      </a:endParaRPr>
                    </a:p>
                    <a:p>
                      <a:pPr marL="0">
                        <a:lnSpc>
                          <a:spcPts val="1800"/>
                        </a:lnSpc>
                      </a:pPr>
                      <a:endParaRPr lang="en-GB" sz="2400" b="0" i="0" baseline="30000" noProof="0" dirty="0">
                        <a:solidFill>
                          <a:schemeClr val="tx1"/>
                        </a:solidFill>
                        <a:effectLst/>
                        <a:latin typeface="+mn-lt"/>
                      </a:endParaRPr>
                    </a:p>
                  </a:txBody>
                  <a:tcPr marL="72000" marR="36000" marT="36000" marB="5400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kern="1200" noProof="0" dirty="0">
                          <a:solidFill>
                            <a:schemeClr val="accent1"/>
                          </a:solidFill>
                          <a:effectLst/>
                          <a:latin typeface="+mn-lt"/>
                        </a:rPr>
                        <a:t>5.1</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5.2</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5.4</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5.5</a:t>
                      </a:r>
                    </a:p>
                  </a:txBody>
                  <a:tcPr marL="72000" marR="36000" marT="36000" marB="54000" anchor="ctr"/>
                </a:tc>
                <a:tc>
                  <a:txBody>
                    <a:bodyPr/>
                    <a:lstStyle/>
                    <a:p>
                      <a:pPr marL="0" algn="r" defTabSz="1007943" rtl="0" eaLnBrk="1" fontAlgn="b" latinLnBrk="0" hangingPunct="1">
                        <a:lnSpc>
                          <a:spcPct val="100000"/>
                        </a:lnSpc>
                      </a:pPr>
                      <a:r>
                        <a:rPr lang="en-GB" sz="1800" b="0" kern="1200" noProof="0" dirty="0">
                          <a:solidFill>
                            <a:schemeClr val="accent1"/>
                          </a:solidFill>
                          <a:effectLst/>
                          <a:latin typeface="+mn-lt"/>
                        </a:rPr>
                        <a:t>401-1, 401-3, 404-1, 404-3, 405-1, 405-2</a:t>
                      </a:r>
                    </a:p>
                    <a:p>
                      <a:pPr marL="0" algn="r" defTabSz="1007943" rtl="0" eaLnBrk="1" fontAlgn="b" latinLnBrk="0" hangingPunct="1">
                        <a:lnSpc>
                          <a:spcPct val="100000"/>
                        </a:lnSpc>
                      </a:pPr>
                      <a:r>
                        <a:rPr lang="en-GB" sz="1800" b="0" kern="1200" noProof="0" dirty="0">
                          <a:solidFill>
                            <a:schemeClr val="accent1"/>
                          </a:solidFill>
                          <a:effectLst/>
                          <a:latin typeface="+mn-lt"/>
                        </a:rPr>
                        <a:t>408-1, 409-1, 414-1</a:t>
                      </a:r>
                    </a:p>
                    <a:p>
                      <a:pPr marL="0" algn="r" defTabSz="1007943" rtl="0" eaLnBrk="1" fontAlgn="b" latinLnBrk="0" hangingPunct="1">
                        <a:lnSpc>
                          <a:spcPct val="100000"/>
                        </a:lnSpc>
                      </a:pPr>
                      <a:r>
                        <a:rPr lang="en-GB" sz="1800" b="0" kern="1200" noProof="0" dirty="0">
                          <a:solidFill>
                            <a:schemeClr val="accent1"/>
                          </a:solidFill>
                          <a:effectLst/>
                          <a:latin typeface="+mn-lt"/>
                        </a:rPr>
                        <a:t>401-3</a:t>
                      </a:r>
                    </a:p>
                    <a:p>
                      <a:pPr marL="0" algn="r" defTabSz="1007943" rtl="0" eaLnBrk="1" fontAlgn="b" latinLnBrk="0" hangingPunct="1">
                        <a:lnSpc>
                          <a:spcPct val="100000"/>
                        </a:lnSpc>
                      </a:pPr>
                      <a:r>
                        <a:rPr lang="en-GB" sz="1800" b="0" kern="1200" noProof="0" dirty="0">
                          <a:solidFill>
                            <a:schemeClr val="accent1"/>
                          </a:solidFill>
                          <a:effectLst/>
                          <a:latin typeface="+mn-lt"/>
                        </a:rPr>
                        <a:t>2-9, 2-10, 405-1</a:t>
                      </a:r>
                    </a:p>
                  </a:txBody>
                  <a:tcPr anchor="ctr"/>
                </a:tc>
                <a:extLst>
                  <a:ext uri="{0D108BD9-81ED-4DB2-BD59-A6C34878D82A}">
                    <a16:rowId xmlns:a16="http://schemas.microsoft.com/office/drawing/2014/main" val="3309223281"/>
                  </a:ext>
                </a:extLst>
              </a:tr>
              <a:tr h="298977">
                <a:tc>
                  <a:txBody>
                    <a:bodyPr/>
                    <a:lstStyle/>
                    <a:p>
                      <a:pPr marL="0" indent="0" algn="l">
                        <a:lnSpc>
                          <a:spcPts val="1800"/>
                        </a:lnSpc>
                      </a:pPr>
                      <a:endParaRPr lang="en-GB" sz="2400" b="0" i="0" noProof="0" dirty="0">
                        <a:solidFill>
                          <a:schemeClr val="tx1"/>
                        </a:solidFill>
                        <a:effectLst/>
                        <a:latin typeface="+mn-lt"/>
                      </a:endParaRPr>
                    </a:p>
                    <a:p>
                      <a:pPr marL="0" indent="0" algn="l">
                        <a:lnSpc>
                          <a:spcPts val="1800"/>
                        </a:lnSpc>
                      </a:pPr>
                      <a:endParaRPr lang="en-GB" sz="2400" b="0" i="0" noProof="0" dirty="0">
                        <a:solidFill>
                          <a:schemeClr val="tx1"/>
                        </a:solidFill>
                        <a:effectLst/>
                        <a:latin typeface="+mn-lt"/>
                      </a:endParaRPr>
                    </a:p>
                    <a:p>
                      <a:pPr marL="0" indent="0" algn="l">
                        <a:lnSpc>
                          <a:spcPts val="1800"/>
                        </a:lnSpc>
                      </a:pPr>
                      <a:endParaRPr lang="en-GB" sz="2400" b="0" i="0" noProof="0" dirty="0">
                        <a:solidFill>
                          <a:schemeClr val="tx1"/>
                        </a:solidFill>
                        <a:effectLst/>
                        <a:latin typeface="+mn-lt"/>
                      </a:endParaRPr>
                    </a:p>
                  </a:txBody>
                  <a:tcPr marL="216000" marR="36000" marT="36000" marB="5400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6.3</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6.4</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6.6</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6a</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6b</a:t>
                      </a:r>
                    </a:p>
                  </a:txBody>
                  <a:tcPr marL="72000" marR="36000" marT="36000" marB="54000" anchor="ct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303-1, 306-1, 306-2</a:t>
                      </a:r>
                    </a:p>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303-1, 303-3, 303-5</a:t>
                      </a:r>
                    </a:p>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306-1, 306-3</a:t>
                      </a:r>
                    </a:p>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303-1</a:t>
                      </a:r>
                    </a:p>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303-1</a:t>
                      </a:r>
                    </a:p>
                  </a:txBody>
                  <a:tcPr anchor="ctr"/>
                </a:tc>
                <a:extLst>
                  <a:ext uri="{0D108BD9-81ED-4DB2-BD59-A6C34878D82A}">
                    <a16:rowId xmlns:a16="http://schemas.microsoft.com/office/drawing/2014/main" val="3211784147"/>
                  </a:ext>
                </a:extLst>
              </a:tr>
              <a:tr h="298977">
                <a:tc>
                  <a:txBody>
                    <a:bodyPr/>
                    <a:lstStyle/>
                    <a:p>
                      <a:pPr marL="72000" marR="0" lvl="0" indent="0" algn="l" defTabSz="1007991" rtl="0" eaLnBrk="1" fontAlgn="auto" latinLnBrk="0" hangingPunct="1">
                        <a:lnSpc>
                          <a:spcPts val="1800"/>
                        </a:lnSpc>
                        <a:spcBef>
                          <a:spcPts val="0"/>
                        </a:spcBef>
                        <a:spcAft>
                          <a:spcPts val="0"/>
                        </a:spcAft>
                        <a:buClrTx/>
                        <a:buSzTx/>
                        <a:buFontTx/>
                        <a:buNone/>
                        <a:tabLst/>
                        <a:defRPr/>
                      </a:pPr>
                      <a:endParaRPr lang="en-GB" sz="2400" b="0" i="1" kern="1200" noProof="0" dirty="0">
                        <a:solidFill>
                          <a:schemeClr val="tx1"/>
                        </a:solidFill>
                        <a:effectLst/>
                        <a:latin typeface="+mn-lt"/>
                        <a:ea typeface="+mn-ea"/>
                        <a:cs typeface="+mn-cs"/>
                      </a:endParaRPr>
                    </a:p>
                    <a:p>
                      <a:pPr marL="72000" marR="0" lvl="0" indent="0" algn="l" defTabSz="1007991" rtl="0" eaLnBrk="1" fontAlgn="auto" latinLnBrk="0" hangingPunct="1">
                        <a:lnSpc>
                          <a:spcPts val="1800"/>
                        </a:lnSpc>
                        <a:spcBef>
                          <a:spcPts val="0"/>
                        </a:spcBef>
                        <a:spcAft>
                          <a:spcPts val="0"/>
                        </a:spcAft>
                        <a:buClrTx/>
                        <a:buSzTx/>
                        <a:buFontTx/>
                        <a:buNone/>
                        <a:tabLst/>
                        <a:defRPr/>
                      </a:pPr>
                      <a:endParaRPr lang="en-GB" sz="2400" b="0" i="1" kern="1200" noProof="0" dirty="0">
                        <a:solidFill>
                          <a:schemeClr val="tx1"/>
                        </a:solidFill>
                        <a:effectLst/>
                        <a:latin typeface="+mn-lt"/>
                        <a:ea typeface="+mn-ea"/>
                        <a:cs typeface="+mn-cs"/>
                      </a:endParaRPr>
                    </a:p>
                    <a:p>
                      <a:pPr marL="72000" marR="0" lvl="0" indent="0" algn="l" defTabSz="1007991" rtl="0" eaLnBrk="1" fontAlgn="auto" latinLnBrk="0" hangingPunct="1">
                        <a:lnSpc>
                          <a:spcPts val="1800"/>
                        </a:lnSpc>
                        <a:spcBef>
                          <a:spcPts val="0"/>
                        </a:spcBef>
                        <a:spcAft>
                          <a:spcPts val="0"/>
                        </a:spcAft>
                        <a:buClrTx/>
                        <a:buSzTx/>
                        <a:buFontTx/>
                        <a:buNone/>
                        <a:tabLst/>
                        <a:defRPr/>
                      </a:pPr>
                      <a:endParaRPr lang="en-GB" sz="2400" b="0" i="1" kern="1200" noProof="0" dirty="0">
                        <a:solidFill>
                          <a:schemeClr val="tx1"/>
                        </a:solidFill>
                        <a:effectLst/>
                        <a:latin typeface="+mn-lt"/>
                        <a:ea typeface="+mn-ea"/>
                        <a:cs typeface="+mn-cs"/>
                      </a:endParaRPr>
                    </a:p>
                  </a:txBody>
                  <a:tcPr marL="216000" marR="36000" marT="36000" marB="5400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7.2</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7.3</a:t>
                      </a:r>
                    </a:p>
                  </a:txBody>
                  <a:tcPr marL="72000" marR="36000" marT="36000" marB="54000" anchor="ctr"/>
                </a:tc>
                <a:tc>
                  <a:txBody>
                    <a:bodyPr/>
                    <a:lstStyle/>
                    <a:p>
                      <a:pPr marL="0" algn="r" defTabSz="1007943" rtl="0" eaLnBrk="1" fontAlgn="b" latinLnBrk="0" hangingPunct="1">
                        <a:lnSpc>
                          <a:spcPts val="1800"/>
                        </a:lnSpc>
                      </a:pPr>
                      <a:r>
                        <a:rPr lang="en-GB" sz="1800" b="0" i="0" kern="1200" noProof="0" dirty="0">
                          <a:solidFill>
                            <a:schemeClr val="accent1"/>
                          </a:solidFill>
                          <a:effectLst/>
                          <a:latin typeface="+mn-lt"/>
                          <a:ea typeface="+mn-ea"/>
                          <a:cs typeface="+mn-cs"/>
                        </a:rPr>
                        <a:t>302-1</a:t>
                      </a:r>
                    </a:p>
                    <a:p>
                      <a:pPr marL="0" algn="r" defTabSz="1007943" rtl="0" eaLnBrk="1" fontAlgn="b" latinLnBrk="0" hangingPunct="1">
                        <a:lnSpc>
                          <a:spcPts val="1800"/>
                        </a:lnSpc>
                      </a:pPr>
                      <a:r>
                        <a:rPr lang="en-GB" sz="1800" b="0" i="0" kern="1200" noProof="0" dirty="0">
                          <a:solidFill>
                            <a:schemeClr val="accent1"/>
                          </a:solidFill>
                          <a:effectLst/>
                          <a:latin typeface="+mn-lt"/>
                          <a:ea typeface="+mn-ea"/>
                          <a:cs typeface="+mn-cs"/>
                        </a:rPr>
                        <a:t>302-1, 302-3, 302-4</a:t>
                      </a:r>
                    </a:p>
                  </a:txBody>
                  <a:tcPr anchor="ctr"/>
                </a:tc>
                <a:extLst>
                  <a:ext uri="{0D108BD9-81ED-4DB2-BD59-A6C34878D82A}">
                    <a16:rowId xmlns:a16="http://schemas.microsoft.com/office/drawing/2014/main" val="2087953869"/>
                  </a:ext>
                </a:extLst>
              </a:tr>
            </a:tbl>
          </a:graphicData>
        </a:graphic>
      </p:graphicFrame>
      <p:sp>
        <p:nvSpPr>
          <p:cNvPr id="8" name="Text Placeholder 7">
            <a:extLst>
              <a:ext uri="{FF2B5EF4-FFF2-40B4-BE49-F238E27FC236}">
                <a16:creationId xmlns:a16="http://schemas.microsoft.com/office/drawing/2014/main" id="{A63EAF45-F8F0-4A11-E4C4-43FF1C482D3C}"/>
              </a:ext>
            </a:extLst>
          </p:cNvPr>
          <p:cNvSpPr>
            <a:spLocks noGrp="1"/>
          </p:cNvSpPr>
          <p:nvPr>
            <p:ph type="body" sz="quarter" idx="15"/>
          </p:nvPr>
        </p:nvSpPr>
        <p:spPr/>
        <p:txBody>
          <a:bodyPr/>
          <a:lstStyle/>
          <a:p>
            <a:endParaRPr lang="en-GB"/>
          </a:p>
        </p:txBody>
      </p:sp>
      <p:pic>
        <p:nvPicPr>
          <p:cNvPr id="2" name="Picture 1">
            <a:extLst>
              <a:ext uri="{FF2B5EF4-FFF2-40B4-BE49-F238E27FC236}">
                <a16:creationId xmlns:a16="http://schemas.microsoft.com/office/drawing/2014/main" id="{A2557DA5-2321-6F8A-BE4E-AD56E1C9B5C3}"/>
              </a:ext>
            </a:extLst>
          </p:cNvPr>
          <p:cNvPicPr>
            <a:picLocks noChangeAspect="1"/>
          </p:cNvPicPr>
          <p:nvPr/>
        </p:nvPicPr>
        <p:blipFill>
          <a:blip r:embed="rId2"/>
          <a:stretch>
            <a:fillRect/>
          </a:stretch>
        </p:blipFill>
        <p:spPr>
          <a:xfrm>
            <a:off x="649839" y="2575926"/>
            <a:ext cx="720000" cy="720000"/>
          </a:xfrm>
          <a:prstGeom prst="rect">
            <a:avLst/>
          </a:prstGeom>
        </p:spPr>
      </p:pic>
      <p:pic>
        <p:nvPicPr>
          <p:cNvPr id="3" name="Picture 2">
            <a:extLst>
              <a:ext uri="{FF2B5EF4-FFF2-40B4-BE49-F238E27FC236}">
                <a16:creationId xmlns:a16="http://schemas.microsoft.com/office/drawing/2014/main" id="{CE9F93D0-70AC-3E17-7430-B4C5E5C9AD96}"/>
              </a:ext>
            </a:extLst>
          </p:cNvPr>
          <p:cNvPicPr>
            <a:picLocks noChangeAspect="1"/>
          </p:cNvPicPr>
          <p:nvPr/>
        </p:nvPicPr>
        <p:blipFill>
          <a:blip r:embed="rId3"/>
          <a:stretch>
            <a:fillRect/>
          </a:stretch>
        </p:blipFill>
        <p:spPr>
          <a:xfrm>
            <a:off x="649839" y="3903749"/>
            <a:ext cx="708383" cy="720000"/>
          </a:xfrm>
          <a:prstGeom prst="rect">
            <a:avLst/>
          </a:prstGeom>
        </p:spPr>
      </p:pic>
      <p:pic>
        <p:nvPicPr>
          <p:cNvPr id="5" name="Picture 4">
            <a:extLst>
              <a:ext uri="{FF2B5EF4-FFF2-40B4-BE49-F238E27FC236}">
                <a16:creationId xmlns:a16="http://schemas.microsoft.com/office/drawing/2014/main" id="{327B0E01-2675-4EC4-118B-5DE56A62688B}"/>
              </a:ext>
            </a:extLst>
          </p:cNvPr>
          <p:cNvPicPr>
            <a:picLocks noChangeAspect="1"/>
          </p:cNvPicPr>
          <p:nvPr/>
        </p:nvPicPr>
        <p:blipFill>
          <a:blip r:embed="rId4"/>
          <a:stretch>
            <a:fillRect/>
          </a:stretch>
        </p:blipFill>
        <p:spPr>
          <a:xfrm>
            <a:off x="649839" y="5130356"/>
            <a:ext cx="745717" cy="720000"/>
          </a:xfrm>
          <a:prstGeom prst="rect">
            <a:avLst/>
          </a:prstGeom>
        </p:spPr>
      </p:pic>
      <p:sp>
        <p:nvSpPr>
          <p:cNvPr id="6" name="Rectangle 5">
            <a:extLst>
              <a:ext uri="{FF2B5EF4-FFF2-40B4-BE49-F238E27FC236}">
                <a16:creationId xmlns:a16="http://schemas.microsoft.com/office/drawing/2014/main" id="{0C903AE0-03B0-3C31-9567-EF39D7FAD02E}"/>
              </a:ext>
            </a:extLst>
          </p:cNvPr>
          <p:cNvSpPr/>
          <p:nvPr/>
        </p:nvSpPr>
        <p:spPr>
          <a:xfrm>
            <a:off x="318977" y="6992989"/>
            <a:ext cx="2179674" cy="3371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27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B52AB3-6B3D-40CC-8689-691D0CA9BFB4}"/>
              </a:ext>
            </a:extLst>
          </p:cNvPr>
          <p:cNvSpPr>
            <a:spLocks noGrp="1"/>
          </p:cNvSpPr>
          <p:nvPr>
            <p:ph type="body" sz="quarter" idx="16"/>
          </p:nvPr>
        </p:nvSpPr>
        <p:spPr/>
        <p:txBody>
          <a:bodyPr/>
          <a:lstStyle/>
          <a:p>
            <a:r>
              <a:rPr lang="en-US" dirty="0"/>
              <a:t>SDG Progress Report 2025</a:t>
            </a:r>
            <a:endParaRPr lang="en-GB" dirty="0"/>
          </a:p>
        </p:txBody>
      </p:sp>
      <p:graphicFrame>
        <p:nvGraphicFramePr>
          <p:cNvPr id="7" name="Table Placeholder 5">
            <a:extLst>
              <a:ext uri="{FF2B5EF4-FFF2-40B4-BE49-F238E27FC236}">
                <a16:creationId xmlns:a16="http://schemas.microsoft.com/office/drawing/2014/main" id="{34D8119D-1FEF-6FF3-987A-D1034D686103}"/>
              </a:ext>
            </a:extLst>
          </p:cNvPr>
          <p:cNvGraphicFramePr>
            <a:graphicFrameLocks/>
          </p:cNvGraphicFramePr>
          <p:nvPr>
            <p:extLst>
              <p:ext uri="{D42A27DB-BD31-4B8C-83A1-F6EECF244321}">
                <p14:modId xmlns:p14="http://schemas.microsoft.com/office/powerpoint/2010/main" val="1894343"/>
              </p:ext>
            </p:extLst>
          </p:nvPr>
        </p:nvGraphicFramePr>
        <p:xfrm>
          <a:off x="631800" y="1709319"/>
          <a:ext cx="10958851" cy="4430352"/>
        </p:xfrm>
        <a:graphic>
          <a:graphicData uri="http://schemas.openxmlformats.org/drawingml/2006/table">
            <a:tbl>
              <a:tblPr firstRow="1" bandRow="1">
                <a:tableStyleId>{9D7B26C5-4107-4FEC-AEDC-1716B250A1EF}</a:tableStyleId>
              </a:tblPr>
              <a:tblGrid>
                <a:gridCol w="1407322">
                  <a:extLst>
                    <a:ext uri="{9D8B030D-6E8A-4147-A177-3AD203B41FA5}">
                      <a16:colId xmlns:a16="http://schemas.microsoft.com/office/drawing/2014/main" val="1826839435"/>
                    </a:ext>
                  </a:extLst>
                </a:gridCol>
                <a:gridCol w="770749">
                  <a:extLst>
                    <a:ext uri="{9D8B030D-6E8A-4147-A177-3AD203B41FA5}">
                      <a16:colId xmlns:a16="http://schemas.microsoft.com/office/drawing/2014/main" val="3141418485"/>
                    </a:ext>
                  </a:extLst>
                </a:gridCol>
                <a:gridCol w="8780780">
                  <a:extLst>
                    <a:ext uri="{9D8B030D-6E8A-4147-A177-3AD203B41FA5}">
                      <a16:colId xmlns:a16="http://schemas.microsoft.com/office/drawing/2014/main" val="3579834866"/>
                    </a:ext>
                  </a:extLst>
                </a:gridCol>
              </a:tblGrid>
              <a:tr h="348837">
                <a:tc gridSpan="2">
                  <a:txBody>
                    <a:bodyPr/>
                    <a:lstStyle/>
                    <a:p>
                      <a:pPr algn="ctr"/>
                      <a:r>
                        <a:rPr lang="en-GB" sz="2000" b="1" kern="1200" baseline="0" noProof="0" dirty="0">
                          <a:solidFill>
                            <a:schemeClr val="tx1"/>
                          </a:solidFill>
                          <a:effectLst/>
                          <a:latin typeface="+mn-lt"/>
                        </a:rPr>
                        <a:t>UN SDG</a:t>
                      </a:r>
                      <a:endParaRPr lang="en-GB" sz="2000" b="1" i="0" kern="1200" baseline="0" noProof="0" dirty="0">
                        <a:solidFill>
                          <a:schemeClr val="tx1"/>
                        </a:solidFill>
                        <a:effectLst/>
                        <a:latin typeface="+mn-lt"/>
                        <a:ea typeface="+mn-ea"/>
                        <a:cs typeface="+mn-cs"/>
                      </a:endParaRPr>
                    </a:p>
                  </a:txBody>
                  <a:tcPr marL="72000" marR="36000" marT="36000" marB="54000" anchor="ctr"/>
                </a:tc>
                <a:tc hMerge="1">
                  <a:txBody>
                    <a:bodyPr/>
                    <a:lstStyle/>
                    <a:p>
                      <a:pPr algn="ctr"/>
                      <a:endParaRPr lang="en-GB" sz="1200" b="1" i="0" noProof="0" dirty="0">
                        <a:solidFill>
                          <a:schemeClr val="tx1"/>
                        </a:solidFill>
                        <a:latin typeface="Arial"/>
                      </a:endParaRPr>
                    </a:p>
                  </a:txBody>
                  <a:tcPr marL="72000" marR="36000" marT="36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2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91" rtl="0" eaLnBrk="1" fontAlgn="auto" latinLnBrk="0" hangingPunct="1">
                        <a:lnSpc>
                          <a:spcPct val="100000"/>
                        </a:lnSpc>
                        <a:spcBef>
                          <a:spcPts val="0"/>
                        </a:spcBef>
                        <a:spcAft>
                          <a:spcPts val="0"/>
                        </a:spcAft>
                        <a:buClrTx/>
                        <a:buSzTx/>
                        <a:buFontTx/>
                        <a:buNone/>
                        <a:tabLst/>
                        <a:defRPr/>
                      </a:pPr>
                      <a:r>
                        <a:rPr lang="en-GB" sz="2000" b="1" kern="1200" baseline="0" noProof="0" dirty="0">
                          <a:solidFill>
                            <a:schemeClr val="tx1"/>
                          </a:solidFill>
                          <a:effectLst/>
                          <a:latin typeface="+mn-lt"/>
                        </a:rPr>
                        <a:t>GRI Disclosure*</a:t>
                      </a:r>
                      <a:endParaRPr lang="en-GB" sz="2000" b="1" i="0" kern="1200" baseline="0" noProof="0" dirty="0">
                        <a:solidFill>
                          <a:schemeClr val="tx1"/>
                        </a:solidFill>
                        <a:effectLst/>
                        <a:latin typeface="+mn-lt"/>
                        <a:ea typeface="+mn-ea"/>
                        <a:cs typeface="+mn-cs"/>
                      </a:endParaRPr>
                    </a:p>
                  </a:txBody>
                  <a:tcPr anchor="ctr"/>
                </a:tc>
                <a:extLst>
                  <a:ext uri="{0D108BD9-81ED-4DB2-BD59-A6C34878D82A}">
                    <a16:rowId xmlns:a16="http://schemas.microsoft.com/office/drawing/2014/main" val="1630060338"/>
                  </a:ext>
                </a:extLst>
              </a:tr>
              <a:tr h="294246">
                <a:tc>
                  <a:txBody>
                    <a:bodyPr/>
                    <a:lstStyle/>
                    <a:p>
                      <a:pPr>
                        <a:lnSpc>
                          <a:spcPts val="1800"/>
                        </a:lnSpc>
                      </a:pPr>
                      <a:r>
                        <a:rPr lang="en-GB" sz="1600" b="1" noProof="0" dirty="0">
                          <a:solidFill>
                            <a:schemeClr val="tx1"/>
                          </a:solidFill>
                          <a:effectLst/>
                        </a:rPr>
                        <a:t>Goal</a:t>
                      </a:r>
                      <a:endParaRPr lang="en-GB" sz="1600" b="1" i="1" noProof="0" dirty="0">
                        <a:solidFill>
                          <a:schemeClr val="tx1"/>
                        </a:solidFill>
                        <a:effectLst/>
                        <a:latin typeface="Arial"/>
                      </a:endParaRPr>
                    </a:p>
                  </a:txBody>
                  <a:tcPr marL="72000" marR="36000" marT="36000" marB="54000" anchor="ctr"/>
                </a:tc>
                <a:tc>
                  <a:txBody>
                    <a:bodyPr/>
                    <a:lstStyle/>
                    <a:p>
                      <a:pPr algn="ctr">
                        <a:lnSpc>
                          <a:spcPts val="1800"/>
                        </a:lnSpc>
                      </a:pPr>
                      <a:r>
                        <a:rPr lang="en-GB" sz="1600" b="1" noProof="0" dirty="0">
                          <a:solidFill>
                            <a:schemeClr val="tx1"/>
                          </a:solidFill>
                        </a:rPr>
                        <a:t>Target</a:t>
                      </a:r>
                      <a:endParaRPr lang="en-GB" sz="1600" b="1" i="1" noProof="0" dirty="0">
                        <a:solidFill>
                          <a:schemeClr val="tx1"/>
                        </a:solidFill>
                        <a:latin typeface="Arial" panose="020B0604020202020204" pitchFamily="34" charset="0"/>
                      </a:endParaRPr>
                    </a:p>
                  </a:txBody>
                  <a:tcPr marL="72000" marR="36000" marT="36000" marB="54000" anchor="ctr"/>
                </a:tc>
                <a:tc>
                  <a:txBody>
                    <a:bodyPr/>
                    <a:lstStyle/>
                    <a:p>
                      <a:pPr algn="ctr">
                        <a:lnSpc>
                          <a:spcPts val="1800"/>
                        </a:lnSpc>
                      </a:pPr>
                      <a:endParaRPr lang="en-GB" sz="1600" b="0" i="0" noProof="0" dirty="0">
                        <a:solidFill>
                          <a:srgbClr val="00497B"/>
                        </a:solidFill>
                        <a:effectLst/>
                        <a:latin typeface="Arial" panose="020B0604020202020204" pitchFamily="34" charset="0"/>
                      </a:endParaRPr>
                    </a:p>
                  </a:txBody>
                  <a:tcPr anchor="ctr"/>
                </a:tc>
                <a:extLst>
                  <a:ext uri="{0D108BD9-81ED-4DB2-BD59-A6C34878D82A}">
                    <a16:rowId xmlns:a16="http://schemas.microsoft.com/office/drawing/2014/main" val="798707490"/>
                  </a:ext>
                </a:extLst>
              </a:tr>
              <a:tr h="298977">
                <a:tc>
                  <a:txBody>
                    <a:bodyPr/>
                    <a:lstStyle/>
                    <a:p>
                      <a:pPr marL="0">
                        <a:lnSpc>
                          <a:spcPts val="1800"/>
                        </a:lnSpc>
                      </a:pPr>
                      <a:endParaRPr lang="en-GB" sz="2400" b="0" i="0" baseline="30000" noProof="0" dirty="0">
                        <a:solidFill>
                          <a:schemeClr val="tx1"/>
                        </a:solidFill>
                        <a:effectLst/>
                        <a:latin typeface="+mn-lt"/>
                      </a:endParaRPr>
                    </a:p>
                    <a:p>
                      <a:pPr marL="0">
                        <a:lnSpc>
                          <a:spcPts val="1800"/>
                        </a:lnSpc>
                      </a:pPr>
                      <a:endParaRPr lang="en-GB" sz="2400" b="0" i="0" baseline="30000" noProof="0" dirty="0">
                        <a:solidFill>
                          <a:schemeClr val="tx1"/>
                        </a:solidFill>
                        <a:effectLst/>
                        <a:latin typeface="+mn-lt"/>
                      </a:endParaRPr>
                    </a:p>
                    <a:p>
                      <a:pPr marL="0">
                        <a:lnSpc>
                          <a:spcPts val="1800"/>
                        </a:lnSpc>
                      </a:pPr>
                      <a:endParaRPr lang="en-GB" sz="2400" b="0" i="0" baseline="30000" noProof="0" dirty="0">
                        <a:solidFill>
                          <a:schemeClr val="tx1"/>
                        </a:solidFill>
                        <a:effectLst/>
                        <a:latin typeface="+mn-lt"/>
                      </a:endParaRPr>
                    </a:p>
                    <a:p>
                      <a:pPr marL="0">
                        <a:lnSpc>
                          <a:spcPts val="1800"/>
                        </a:lnSpc>
                      </a:pPr>
                      <a:endParaRPr lang="en-GB" sz="2400" b="0" i="0" baseline="30000" noProof="0" dirty="0">
                        <a:solidFill>
                          <a:schemeClr val="tx1"/>
                        </a:solidFill>
                        <a:effectLst/>
                        <a:latin typeface="+mn-lt"/>
                      </a:endParaRPr>
                    </a:p>
                  </a:txBody>
                  <a:tcPr marL="72000" marR="36000" marT="36000" marB="5400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kern="1200" noProof="0" dirty="0">
                          <a:solidFill>
                            <a:schemeClr val="accent1"/>
                          </a:solidFill>
                          <a:effectLst/>
                          <a:latin typeface="+mn-lt"/>
                        </a:rPr>
                        <a:t>8.1</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kern="1200" noProof="0" dirty="0">
                          <a:solidFill>
                            <a:schemeClr val="accent1"/>
                          </a:solidFill>
                          <a:effectLst/>
                          <a:latin typeface="+mn-lt"/>
                        </a:rPr>
                        <a:t>8.2</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kern="1200" noProof="0" dirty="0">
                          <a:solidFill>
                            <a:schemeClr val="accent1"/>
                          </a:solidFill>
                          <a:effectLst/>
                          <a:latin typeface="+mn-lt"/>
                        </a:rPr>
                        <a:t>8.4</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kern="1200" noProof="0" dirty="0">
                          <a:solidFill>
                            <a:schemeClr val="accent1"/>
                          </a:solidFill>
                          <a:effectLst/>
                          <a:latin typeface="+mn-lt"/>
                        </a:rPr>
                        <a:t>8.5</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kern="1200" noProof="0" dirty="0">
                          <a:solidFill>
                            <a:schemeClr val="accent1"/>
                          </a:solidFill>
                          <a:effectLst/>
                          <a:latin typeface="+mn-lt"/>
                        </a:rPr>
                        <a:t>8.6</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kern="1200" noProof="0" dirty="0">
                          <a:solidFill>
                            <a:schemeClr val="accent1"/>
                          </a:solidFill>
                          <a:effectLst/>
                          <a:latin typeface="+mn-lt"/>
                        </a:rPr>
                        <a:t>8.7</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kern="1200" noProof="0" dirty="0">
                          <a:solidFill>
                            <a:schemeClr val="accent1"/>
                          </a:solidFill>
                          <a:effectLst/>
                          <a:latin typeface="+mn-lt"/>
                        </a:rPr>
                        <a:t>8.8</a:t>
                      </a:r>
                    </a:p>
                  </a:txBody>
                  <a:tcPr marL="72000" marR="36000" marT="36000" marB="54000" anchor="ctr"/>
                </a:tc>
                <a:tc>
                  <a:txBody>
                    <a:bodyPr/>
                    <a:lstStyle/>
                    <a:p>
                      <a:pPr marL="0" algn="r" defTabSz="1007943" rtl="0" eaLnBrk="1" fontAlgn="b" latinLnBrk="0" hangingPunct="1">
                        <a:lnSpc>
                          <a:spcPct val="100000"/>
                        </a:lnSpc>
                      </a:pPr>
                      <a:r>
                        <a:rPr lang="pt-BR" sz="1800" b="0" kern="1200" noProof="0" dirty="0">
                          <a:solidFill>
                            <a:schemeClr val="accent1"/>
                          </a:solidFill>
                          <a:effectLst/>
                          <a:latin typeface="+mn-lt"/>
                        </a:rPr>
                        <a:t>201-1</a:t>
                      </a:r>
                    </a:p>
                    <a:p>
                      <a:pPr marL="0" algn="r" defTabSz="1007943" rtl="0" eaLnBrk="1" fontAlgn="b" latinLnBrk="0" hangingPunct="1">
                        <a:lnSpc>
                          <a:spcPct val="100000"/>
                        </a:lnSpc>
                      </a:pPr>
                      <a:r>
                        <a:rPr lang="pt-BR" sz="1800" b="0" kern="1200" noProof="0" dirty="0">
                          <a:solidFill>
                            <a:schemeClr val="accent1"/>
                          </a:solidFill>
                          <a:effectLst/>
                          <a:latin typeface="+mn-lt"/>
                        </a:rPr>
                        <a:t>201-1, 404-1, 404-2</a:t>
                      </a:r>
                    </a:p>
                    <a:p>
                      <a:pPr marL="0" algn="r" defTabSz="1007943" rtl="0" eaLnBrk="1" fontAlgn="b" latinLnBrk="0" hangingPunct="1">
                        <a:lnSpc>
                          <a:spcPct val="100000"/>
                        </a:lnSpc>
                      </a:pPr>
                      <a:r>
                        <a:rPr lang="pt-BR" sz="1800" b="0" kern="1200" noProof="0" dirty="0">
                          <a:solidFill>
                            <a:schemeClr val="accent1"/>
                          </a:solidFill>
                          <a:effectLst/>
                          <a:latin typeface="+mn-lt"/>
                        </a:rPr>
                        <a:t>302-1, 302-3, 302-4, 306-2</a:t>
                      </a:r>
                    </a:p>
                    <a:p>
                      <a:pPr marL="0" algn="r" defTabSz="1007943" rtl="0" eaLnBrk="1" fontAlgn="b" latinLnBrk="0" hangingPunct="1">
                        <a:lnSpc>
                          <a:spcPct val="100000"/>
                        </a:lnSpc>
                      </a:pPr>
                      <a:r>
                        <a:rPr lang="pt-BR" sz="1800" b="0" kern="1200" noProof="0" dirty="0">
                          <a:solidFill>
                            <a:schemeClr val="accent1"/>
                          </a:solidFill>
                          <a:effectLst/>
                          <a:latin typeface="+mn-lt"/>
                        </a:rPr>
                        <a:t>2-7a, 2-7b, 401-1, 401-3, 404-1, 404-2, 404-3, 405-1, 405-2</a:t>
                      </a:r>
                    </a:p>
                    <a:p>
                      <a:pPr marL="0" algn="r" defTabSz="1007943" rtl="0" eaLnBrk="1" fontAlgn="b" latinLnBrk="0" hangingPunct="1">
                        <a:lnSpc>
                          <a:spcPct val="100000"/>
                        </a:lnSpc>
                      </a:pPr>
                      <a:r>
                        <a:rPr lang="pt-BR" sz="1800" b="0" kern="1200" noProof="0" dirty="0">
                          <a:solidFill>
                            <a:schemeClr val="accent1"/>
                          </a:solidFill>
                          <a:effectLst/>
                          <a:latin typeface="+mn-lt"/>
                        </a:rPr>
                        <a:t>401-1</a:t>
                      </a:r>
                    </a:p>
                    <a:p>
                      <a:pPr marL="0" algn="r" defTabSz="1007943" rtl="0" eaLnBrk="1" fontAlgn="b" latinLnBrk="0" hangingPunct="1">
                        <a:lnSpc>
                          <a:spcPct val="100000"/>
                        </a:lnSpc>
                      </a:pPr>
                      <a:r>
                        <a:rPr lang="pt-BR" sz="1800" b="0" kern="1200" noProof="0" dirty="0">
                          <a:solidFill>
                            <a:schemeClr val="accent1"/>
                          </a:solidFill>
                          <a:effectLst/>
                          <a:latin typeface="+mn-lt"/>
                        </a:rPr>
                        <a:t>408-1, 409-1</a:t>
                      </a:r>
                    </a:p>
                    <a:p>
                      <a:pPr marL="0" algn="r" defTabSz="1007943" rtl="0" eaLnBrk="1" fontAlgn="b" latinLnBrk="0" hangingPunct="1">
                        <a:lnSpc>
                          <a:spcPct val="100000"/>
                        </a:lnSpc>
                      </a:pPr>
                      <a:r>
                        <a:rPr lang="pt-BR" sz="1800" b="0" kern="1200" noProof="0" dirty="0">
                          <a:solidFill>
                            <a:schemeClr val="accent1"/>
                          </a:solidFill>
                          <a:effectLst/>
                          <a:latin typeface="+mn-lt"/>
                        </a:rPr>
                        <a:t>2-30, 403-1, 403-2, 403-3, 403-4, 403-5, 403-8, 403-9, 414-1</a:t>
                      </a:r>
                    </a:p>
                  </a:txBody>
                  <a:tcPr anchor="ctr"/>
                </a:tc>
                <a:extLst>
                  <a:ext uri="{0D108BD9-81ED-4DB2-BD59-A6C34878D82A}">
                    <a16:rowId xmlns:a16="http://schemas.microsoft.com/office/drawing/2014/main" val="3309223281"/>
                  </a:ext>
                </a:extLst>
              </a:tr>
              <a:tr h="298977">
                <a:tc>
                  <a:txBody>
                    <a:bodyPr/>
                    <a:lstStyle/>
                    <a:p>
                      <a:pPr marL="0" indent="0" algn="l">
                        <a:lnSpc>
                          <a:spcPts val="1800"/>
                        </a:lnSpc>
                      </a:pPr>
                      <a:endParaRPr lang="en-GB" sz="2400" b="0" i="0" noProof="0" dirty="0">
                        <a:solidFill>
                          <a:schemeClr val="tx1"/>
                        </a:solidFill>
                        <a:effectLst/>
                        <a:latin typeface="+mn-lt"/>
                      </a:endParaRPr>
                    </a:p>
                    <a:p>
                      <a:pPr marL="0" indent="0" algn="l">
                        <a:lnSpc>
                          <a:spcPts val="1800"/>
                        </a:lnSpc>
                      </a:pPr>
                      <a:endParaRPr lang="en-GB" sz="2400" b="0" i="0" noProof="0" dirty="0">
                        <a:solidFill>
                          <a:schemeClr val="tx1"/>
                        </a:solidFill>
                        <a:effectLst/>
                        <a:latin typeface="+mn-lt"/>
                      </a:endParaRPr>
                    </a:p>
                    <a:p>
                      <a:pPr marL="0" indent="0" algn="l">
                        <a:lnSpc>
                          <a:spcPts val="1800"/>
                        </a:lnSpc>
                      </a:pPr>
                      <a:endParaRPr lang="en-GB" sz="2400" b="0" i="0" noProof="0" dirty="0">
                        <a:solidFill>
                          <a:schemeClr val="tx1"/>
                        </a:solidFill>
                        <a:effectLst/>
                        <a:latin typeface="+mn-lt"/>
                      </a:endParaRPr>
                    </a:p>
                  </a:txBody>
                  <a:tcPr marL="216000" marR="36000" marT="36000" marB="5400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9.1</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9.4</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9.5</a:t>
                      </a:r>
                    </a:p>
                  </a:txBody>
                  <a:tcPr marL="72000" marR="36000" marT="36000" marB="54000" anchor="ct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201-1</a:t>
                      </a:r>
                    </a:p>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201-1</a:t>
                      </a:r>
                    </a:p>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201-1</a:t>
                      </a:r>
                    </a:p>
                  </a:txBody>
                  <a:tcPr anchor="ctr"/>
                </a:tc>
                <a:extLst>
                  <a:ext uri="{0D108BD9-81ED-4DB2-BD59-A6C34878D82A}">
                    <a16:rowId xmlns:a16="http://schemas.microsoft.com/office/drawing/2014/main" val="3211784147"/>
                  </a:ext>
                </a:extLst>
              </a:tr>
              <a:tr h="298977">
                <a:tc>
                  <a:txBody>
                    <a:bodyPr/>
                    <a:lstStyle/>
                    <a:p>
                      <a:pPr marL="72000" marR="0" lvl="0" indent="0" algn="l" defTabSz="1007991" rtl="0" eaLnBrk="1" fontAlgn="auto" latinLnBrk="0" hangingPunct="1">
                        <a:lnSpc>
                          <a:spcPts val="1800"/>
                        </a:lnSpc>
                        <a:spcBef>
                          <a:spcPts val="0"/>
                        </a:spcBef>
                        <a:spcAft>
                          <a:spcPts val="0"/>
                        </a:spcAft>
                        <a:buClrTx/>
                        <a:buSzTx/>
                        <a:buFontTx/>
                        <a:buNone/>
                        <a:tabLst/>
                        <a:defRPr/>
                      </a:pPr>
                      <a:endParaRPr lang="en-GB" sz="2400" b="0" i="1" kern="1200" noProof="0" dirty="0">
                        <a:solidFill>
                          <a:schemeClr val="tx1"/>
                        </a:solidFill>
                        <a:effectLst/>
                        <a:latin typeface="+mn-lt"/>
                        <a:ea typeface="+mn-ea"/>
                        <a:cs typeface="+mn-cs"/>
                      </a:endParaRPr>
                    </a:p>
                    <a:p>
                      <a:pPr marL="72000" marR="0" lvl="0" indent="0" algn="l" defTabSz="1007991" rtl="0" eaLnBrk="1" fontAlgn="auto" latinLnBrk="0" hangingPunct="1">
                        <a:lnSpc>
                          <a:spcPts val="1800"/>
                        </a:lnSpc>
                        <a:spcBef>
                          <a:spcPts val="0"/>
                        </a:spcBef>
                        <a:spcAft>
                          <a:spcPts val="0"/>
                        </a:spcAft>
                        <a:buClrTx/>
                        <a:buSzTx/>
                        <a:buFontTx/>
                        <a:buNone/>
                        <a:tabLst/>
                        <a:defRPr/>
                      </a:pPr>
                      <a:endParaRPr lang="en-GB" sz="2400" b="0" i="1" kern="1200" noProof="0" dirty="0">
                        <a:solidFill>
                          <a:schemeClr val="tx1"/>
                        </a:solidFill>
                        <a:effectLst/>
                        <a:latin typeface="+mn-lt"/>
                        <a:ea typeface="+mn-ea"/>
                        <a:cs typeface="+mn-cs"/>
                      </a:endParaRPr>
                    </a:p>
                    <a:p>
                      <a:pPr marL="72000" marR="0" lvl="0" indent="0" algn="l" defTabSz="1007991" rtl="0" eaLnBrk="1" fontAlgn="auto" latinLnBrk="0" hangingPunct="1">
                        <a:lnSpc>
                          <a:spcPts val="1800"/>
                        </a:lnSpc>
                        <a:spcBef>
                          <a:spcPts val="0"/>
                        </a:spcBef>
                        <a:spcAft>
                          <a:spcPts val="0"/>
                        </a:spcAft>
                        <a:buClrTx/>
                        <a:buSzTx/>
                        <a:buFontTx/>
                        <a:buNone/>
                        <a:tabLst/>
                        <a:defRPr/>
                      </a:pPr>
                      <a:endParaRPr lang="en-GB" sz="2400" b="0" i="1" kern="1200" noProof="0" dirty="0">
                        <a:solidFill>
                          <a:schemeClr val="tx1"/>
                        </a:solidFill>
                        <a:effectLst/>
                        <a:latin typeface="+mn-lt"/>
                        <a:ea typeface="+mn-ea"/>
                        <a:cs typeface="+mn-cs"/>
                      </a:endParaRPr>
                    </a:p>
                  </a:txBody>
                  <a:tcPr marL="216000" marR="36000" marT="36000" marB="5400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10.3</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10.4</a:t>
                      </a:r>
                    </a:p>
                  </a:txBody>
                  <a:tcPr marL="72000" marR="36000" marT="36000" marB="54000" anchor="ctr"/>
                </a:tc>
                <a:tc>
                  <a:txBody>
                    <a:bodyPr/>
                    <a:lstStyle/>
                    <a:p>
                      <a:pPr marL="0" algn="r" defTabSz="1007943" rtl="0" eaLnBrk="1" fontAlgn="b" latinLnBrk="0" hangingPunct="1">
                        <a:lnSpc>
                          <a:spcPts val="1800"/>
                        </a:lnSpc>
                      </a:pPr>
                      <a:r>
                        <a:rPr lang="en-GB" sz="1800" b="0" i="0" kern="1200" noProof="0" dirty="0">
                          <a:solidFill>
                            <a:schemeClr val="accent1"/>
                          </a:solidFill>
                          <a:effectLst/>
                          <a:latin typeface="+mn-lt"/>
                          <a:ea typeface="+mn-ea"/>
                          <a:cs typeface="+mn-cs"/>
                        </a:rPr>
                        <a:t>2-7, 401-1, 404-1, 404-3, 405-2</a:t>
                      </a:r>
                    </a:p>
                    <a:p>
                      <a:pPr marL="0" algn="r" defTabSz="1007943" rtl="0" eaLnBrk="1" fontAlgn="b" latinLnBrk="0" hangingPunct="1">
                        <a:lnSpc>
                          <a:spcPts val="1800"/>
                        </a:lnSpc>
                      </a:pPr>
                      <a:r>
                        <a:rPr lang="en-GB" sz="1800" b="0" i="0" kern="1200" noProof="0" dirty="0">
                          <a:solidFill>
                            <a:schemeClr val="accent1"/>
                          </a:solidFill>
                          <a:effectLst/>
                          <a:latin typeface="+mn-lt"/>
                          <a:ea typeface="+mn-ea"/>
                          <a:cs typeface="+mn-cs"/>
                        </a:rPr>
                        <a:t>207-1, 207-2, 207-3</a:t>
                      </a:r>
                    </a:p>
                  </a:txBody>
                  <a:tcPr anchor="ctr"/>
                </a:tc>
                <a:extLst>
                  <a:ext uri="{0D108BD9-81ED-4DB2-BD59-A6C34878D82A}">
                    <a16:rowId xmlns:a16="http://schemas.microsoft.com/office/drawing/2014/main" val="2087953869"/>
                  </a:ext>
                </a:extLst>
              </a:tr>
            </a:tbl>
          </a:graphicData>
        </a:graphic>
      </p:graphicFrame>
      <p:sp>
        <p:nvSpPr>
          <p:cNvPr id="8" name="Text Placeholder 7">
            <a:extLst>
              <a:ext uri="{FF2B5EF4-FFF2-40B4-BE49-F238E27FC236}">
                <a16:creationId xmlns:a16="http://schemas.microsoft.com/office/drawing/2014/main" id="{A63EAF45-F8F0-4A11-E4C4-43FF1C482D3C}"/>
              </a:ext>
            </a:extLst>
          </p:cNvPr>
          <p:cNvSpPr>
            <a:spLocks noGrp="1"/>
          </p:cNvSpPr>
          <p:nvPr>
            <p:ph type="body" sz="quarter" idx="15"/>
          </p:nvPr>
        </p:nvSpPr>
        <p:spPr/>
        <p:txBody>
          <a:bodyPr/>
          <a:lstStyle/>
          <a:p>
            <a:endParaRPr lang="en-GB"/>
          </a:p>
        </p:txBody>
      </p:sp>
      <p:pic>
        <p:nvPicPr>
          <p:cNvPr id="6" name="Picture 5">
            <a:extLst>
              <a:ext uri="{FF2B5EF4-FFF2-40B4-BE49-F238E27FC236}">
                <a16:creationId xmlns:a16="http://schemas.microsoft.com/office/drawing/2014/main" id="{286C6A02-D5DB-8CAE-8BFB-B92D109E26F5}"/>
              </a:ext>
            </a:extLst>
          </p:cNvPr>
          <p:cNvPicPr>
            <a:picLocks noChangeAspect="1"/>
          </p:cNvPicPr>
          <p:nvPr/>
        </p:nvPicPr>
        <p:blipFill>
          <a:blip r:embed="rId2"/>
          <a:stretch>
            <a:fillRect/>
          </a:stretch>
        </p:blipFill>
        <p:spPr>
          <a:xfrm>
            <a:off x="631800" y="2630071"/>
            <a:ext cx="720000" cy="720000"/>
          </a:xfrm>
          <a:prstGeom prst="rect">
            <a:avLst/>
          </a:prstGeom>
        </p:spPr>
      </p:pic>
      <p:pic>
        <p:nvPicPr>
          <p:cNvPr id="9" name="Picture 8">
            <a:extLst>
              <a:ext uri="{FF2B5EF4-FFF2-40B4-BE49-F238E27FC236}">
                <a16:creationId xmlns:a16="http://schemas.microsoft.com/office/drawing/2014/main" id="{0E2FB29C-4A3B-39BF-B136-9A85472F4E34}"/>
              </a:ext>
            </a:extLst>
          </p:cNvPr>
          <p:cNvPicPr>
            <a:picLocks noChangeAspect="1"/>
          </p:cNvPicPr>
          <p:nvPr/>
        </p:nvPicPr>
        <p:blipFill>
          <a:blip r:embed="rId3"/>
          <a:stretch>
            <a:fillRect/>
          </a:stretch>
        </p:blipFill>
        <p:spPr>
          <a:xfrm>
            <a:off x="631800" y="4463954"/>
            <a:ext cx="732858" cy="720000"/>
          </a:xfrm>
          <a:prstGeom prst="rect">
            <a:avLst/>
          </a:prstGeom>
        </p:spPr>
      </p:pic>
      <p:pic>
        <p:nvPicPr>
          <p:cNvPr id="10" name="Picture 9">
            <a:extLst>
              <a:ext uri="{FF2B5EF4-FFF2-40B4-BE49-F238E27FC236}">
                <a16:creationId xmlns:a16="http://schemas.microsoft.com/office/drawing/2014/main" id="{DEFF7BDC-DB9B-E642-6DF3-A37282FA3315}"/>
              </a:ext>
            </a:extLst>
          </p:cNvPr>
          <p:cNvPicPr>
            <a:picLocks noChangeAspect="1"/>
          </p:cNvPicPr>
          <p:nvPr/>
        </p:nvPicPr>
        <p:blipFill>
          <a:blip r:embed="rId4"/>
          <a:stretch>
            <a:fillRect/>
          </a:stretch>
        </p:blipFill>
        <p:spPr>
          <a:xfrm>
            <a:off x="631800" y="5405533"/>
            <a:ext cx="682103" cy="720000"/>
          </a:xfrm>
          <a:prstGeom prst="rect">
            <a:avLst/>
          </a:prstGeom>
        </p:spPr>
      </p:pic>
      <p:sp>
        <p:nvSpPr>
          <p:cNvPr id="2" name="Rectangle 1">
            <a:extLst>
              <a:ext uri="{FF2B5EF4-FFF2-40B4-BE49-F238E27FC236}">
                <a16:creationId xmlns:a16="http://schemas.microsoft.com/office/drawing/2014/main" id="{74099E62-79D4-1BD1-7BE3-8EAA39C63C64}"/>
              </a:ext>
            </a:extLst>
          </p:cNvPr>
          <p:cNvSpPr/>
          <p:nvPr/>
        </p:nvSpPr>
        <p:spPr>
          <a:xfrm>
            <a:off x="318977" y="6992989"/>
            <a:ext cx="2179674" cy="3371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287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B52AB3-6B3D-40CC-8689-691D0CA9BFB4}"/>
              </a:ext>
            </a:extLst>
          </p:cNvPr>
          <p:cNvSpPr>
            <a:spLocks noGrp="1"/>
          </p:cNvSpPr>
          <p:nvPr>
            <p:ph type="body" sz="quarter" idx="16"/>
          </p:nvPr>
        </p:nvSpPr>
        <p:spPr/>
        <p:txBody>
          <a:bodyPr/>
          <a:lstStyle/>
          <a:p>
            <a:r>
              <a:rPr lang="en-US" dirty="0"/>
              <a:t>SDG Progress Report 2025</a:t>
            </a:r>
            <a:endParaRPr lang="en-GB" dirty="0"/>
          </a:p>
        </p:txBody>
      </p:sp>
      <p:graphicFrame>
        <p:nvGraphicFramePr>
          <p:cNvPr id="7" name="Table Placeholder 5">
            <a:extLst>
              <a:ext uri="{FF2B5EF4-FFF2-40B4-BE49-F238E27FC236}">
                <a16:creationId xmlns:a16="http://schemas.microsoft.com/office/drawing/2014/main" id="{34D8119D-1FEF-6FF3-987A-D1034D686103}"/>
              </a:ext>
            </a:extLst>
          </p:cNvPr>
          <p:cNvGraphicFramePr>
            <a:graphicFrameLocks/>
          </p:cNvGraphicFramePr>
          <p:nvPr>
            <p:extLst>
              <p:ext uri="{D42A27DB-BD31-4B8C-83A1-F6EECF244321}">
                <p14:modId xmlns:p14="http://schemas.microsoft.com/office/powerpoint/2010/main" val="439215875"/>
              </p:ext>
            </p:extLst>
          </p:nvPr>
        </p:nvGraphicFramePr>
        <p:xfrm>
          <a:off x="631800" y="1709319"/>
          <a:ext cx="10958851" cy="4450777"/>
        </p:xfrm>
        <a:graphic>
          <a:graphicData uri="http://schemas.openxmlformats.org/drawingml/2006/table">
            <a:tbl>
              <a:tblPr firstRow="1" bandRow="1">
                <a:tableStyleId>{9D7B26C5-4107-4FEC-AEDC-1716B250A1EF}</a:tableStyleId>
              </a:tblPr>
              <a:tblGrid>
                <a:gridCol w="1407322">
                  <a:extLst>
                    <a:ext uri="{9D8B030D-6E8A-4147-A177-3AD203B41FA5}">
                      <a16:colId xmlns:a16="http://schemas.microsoft.com/office/drawing/2014/main" val="1826839435"/>
                    </a:ext>
                  </a:extLst>
                </a:gridCol>
                <a:gridCol w="770749">
                  <a:extLst>
                    <a:ext uri="{9D8B030D-6E8A-4147-A177-3AD203B41FA5}">
                      <a16:colId xmlns:a16="http://schemas.microsoft.com/office/drawing/2014/main" val="3141418485"/>
                    </a:ext>
                  </a:extLst>
                </a:gridCol>
                <a:gridCol w="8780780">
                  <a:extLst>
                    <a:ext uri="{9D8B030D-6E8A-4147-A177-3AD203B41FA5}">
                      <a16:colId xmlns:a16="http://schemas.microsoft.com/office/drawing/2014/main" val="3579834866"/>
                    </a:ext>
                  </a:extLst>
                </a:gridCol>
              </a:tblGrid>
              <a:tr h="348837">
                <a:tc gridSpan="2">
                  <a:txBody>
                    <a:bodyPr/>
                    <a:lstStyle/>
                    <a:p>
                      <a:pPr algn="ctr"/>
                      <a:r>
                        <a:rPr lang="en-GB" sz="2000" b="1" kern="1200" baseline="0" noProof="0" dirty="0">
                          <a:solidFill>
                            <a:schemeClr val="tx1"/>
                          </a:solidFill>
                          <a:effectLst/>
                          <a:latin typeface="+mn-lt"/>
                        </a:rPr>
                        <a:t>UN SDG</a:t>
                      </a:r>
                      <a:endParaRPr lang="en-GB" sz="2000" b="1" i="0" kern="1200" baseline="0" noProof="0" dirty="0">
                        <a:solidFill>
                          <a:schemeClr val="tx1"/>
                        </a:solidFill>
                        <a:effectLst/>
                        <a:latin typeface="+mn-lt"/>
                        <a:ea typeface="+mn-ea"/>
                        <a:cs typeface="+mn-cs"/>
                      </a:endParaRPr>
                    </a:p>
                  </a:txBody>
                  <a:tcPr marL="72000" marR="36000" marT="36000" marB="54000" anchor="ctr"/>
                </a:tc>
                <a:tc hMerge="1">
                  <a:txBody>
                    <a:bodyPr/>
                    <a:lstStyle/>
                    <a:p>
                      <a:pPr algn="ctr"/>
                      <a:endParaRPr lang="en-GB" sz="1200" b="1" i="0" noProof="0" dirty="0">
                        <a:solidFill>
                          <a:schemeClr val="tx1"/>
                        </a:solidFill>
                        <a:latin typeface="Arial"/>
                      </a:endParaRPr>
                    </a:p>
                  </a:txBody>
                  <a:tcPr marL="72000" marR="36000" marT="36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2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91" rtl="0" eaLnBrk="1" fontAlgn="auto" latinLnBrk="0" hangingPunct="1">
                        <a:lnSpc>
                          <a:spcPct val="100000"/>
                        </a:lnSpc>
                        <a:spcBef>
                          <a:spcPts val="0"/>
                        </a:spcBef>
                        <a:spcAft>
                          <a:spcPts val="0"/>
                        </a:spcAft>
                        <a:buClrTx/>
                        <a:buSzTx/>
                        <a:buFontTx/>
                        <a:buNone/>
                        <a:tabLst/>
                        <a:defRPr/>
                      </a:pPr>
                      <a:r>
                        <a:rPr lang="en-GB" sz="2000" b="1" kern="1200" baseline="0" noProof="0" dirty="0">
                          <a:solidFill>
                            <a:schemeClr val="tx1"/>
                          </a:solidFill>
                          <a:effectLst/>
                          <a:latin typeface="+mn-lt"/>
                        </a:rPr>
                        <a:t>GRI Disclosure*</a:t>
                      </a:r>
                      <a:endParaRPr lang="en-GB" sz="2000" b="1" i="0" kern="1200" baseline="0" noProof="0" dirty="0">
                        <a:solidFill>
                          <a:schemeClr val="tx1"/>
                        </a:solidFill>
                        <a:effectLst/>
                        <a:latin typeface="+mn-lt"/>
                        <a:ea typeface="+mn-ea"/>
                        <a:cs typeface="+mn-cs"/>
                      </a:endParaRPr>
                    </a:p>
                  </a:txBody>
                  <a:tcPr anchor="ctr"/>
                </a:tc>
                <a:extLst>
                  <a:ext uri="{0D108BD9-81ED-4DB2-BD59-A6C34878D82A}">
                    <a16:rowId xmlns:a16="http://schemas.microsoft.com/office/drawing/2014/main" val="1630060338"/>
                  </a:ext>
                </a:extLst>
              </a:tr>
              <a:tr h="294246">
                <a:tc>
                  <a:txBody>
                    <a:bodyPr/>
                    <a:lstStyle/>
                    <a:p>
                      <a:pPr>
                        <a:lnSpc>
                          <a:spcPts val="1800"/>
                        </a:lnSpc>
                      </a:pPr>
                      <a:r>
                        <a:rPr lang="en-GB" sz="1600" b="1" noProof="0" dirty="0">
                          <a:solidFill>
                            <a:schemeClr val="tx1"/>
                          </a:solidFill>
                          <a:effectLst/>
                        </a:rPr>
                        <a:t>Goal</a:t>
                      </a:r>
                      <a:endParaRPr lang="en-GB" sz="1600" b="1" i="1" noProof="0" dirty="0">
                        <a:solidFill>
                          <a:schemeClr val="tx1"/>
                        </a:solidFill>
                        <a:effectLst/>
                        <a:latin typeface="Arial"/>
                      </a:endParaRPr>
                    </a:p>
                  </a:txBody>
                  <a:tcPr marL="72000" marR="36000" marT="36000" marB="54000" anchor="ctr"/>
                </a:tc>
                <a:tc>
                  <a:txBody>
                    <a:bodyPr/>
                    <a:lstStyle/>
                    <a:p>
                      <a:pPr algn="ctr">
                        <a:lnSpc>
                          <a:spcPts val="1800"/>
                        </a:lnSpc>
                      </a:pPr>
                      <a:r>
                        <a:rPr lang="en-GB" sz="1600" b="1" noProof="0" dirty="0">
                          <a:solidFill>
                            <a:schemeClr val="tx1"/>
                          </a:solidFill>
                        </a:rPr>
                        <a:t>Target</a:t>
                      </a:r>
                      <a:endParaRPr lang="en-GB" sz="1600" b="1" i="1" noProof="0" dirty="0">
                        <a:solidFill>
                          <a:schemeClr val="tx1"/>
                        </a:solidFill>
                        <a:latin typeface="Arial" panose="020B0604020202020204" pitchFamily="34" charset="0"/>
                      </a:endParaRPr>
                    </a:p>
                  </a:txBody>
                  <a:tcPr marL="72000" marR="36000" marT="36000" marB="54000" anchor="ctr"/>
                </a:tc>
                <a:tc>
                  <a:txBody>
                    <a:bodyPr/>
                    <a:lstStyle/>
                    <a:p>
                      <a:pPr algn="ctr">
                        <a:lnSpc>
                          <a:spcPts val="1800"/>
                        </a:lnSpc>
                      </a:pPr>
                      <a:endParaRPr lang="en-GB" sz="1600" b="0" i="0" noProof="0" dirty="0">
                        <a:solidFill>
                          <a:srgbClr val="00497B"/>
                        </a:solidFill>
                        <a:effectLst/>
                        <a:latin typeface="Arial" panose="020B0604020202020204" pitchFamily="34" charset="0"/>
                      </a:endParaRPr>
                    </a:p>
                  </a:txBody>
                  <a:tcPr anchor="ctr"/>
                </a:tc>
                <a:extLst>
                  <a:ext uri="{0D108BD9-81ED-4DB2-BD59-A6C34878D82A}">
                    <a16:rowId xmlns:a16="http://schemas.microsoft.com/office/drawing/2014/main" val="798707490"/>
                  </a:ext>
                </a:extLst>
              </a:tr>
              <a:tr h="298977">
                <a:tc>
                  <a:txBody>
                    <a:bodyPr/>
                    <a:lstStyle/>
                    <a:p>
                      <a:pPr marL="0">
                        <a:lnSpc>
                          <a:spcPts val="1800"/>
                        </a:lnSpc>
                      </a:pPr>
                      <a:endParaRPr lang="en-GB" sz="2400" b="0" i="0" baseline="30000" noProof="0" dirty="0">
                        <a:solidFill>
                          <a:schemeClr val="tx1"/>
                        </a:solidFill>
                        <a:effectLst/>
                        <a:latin typeface="+mn-lt"/>
                      </a:endParaRPr>
                    </a:p>
                    <a:p>
                      <a:pPr marL="0">
                        <a:lnSpc>
                          <a:spcPts val="1800"/>
                        </a:lnSpc>
                      </a:pPr>
                      <a:endParaRPr lang="en-GB" sz="2400" b="0" i="0" baseline="30000" noProof="0" dirty="0">
                        <a:solidFill>
                          <a:schemeClr val="tx1"/>
                        </a:solidFill>
                        <a:effectLst/>
                        <a:latin typeface="+mn-lt"/>
                      </a:endParaRPr>
                    </a:p>
                    <a:p>
                      <a:pPr marL="0">
                        <a:lnSpc>
                          <a:spcPts val="1800"/>
                        </a:lnSpc>
                      </a:pPr>
                      <a:endParaRPr lang="en-GB" sz="2400" b="0" i="0" baseline="30000" noProof="0" dirty="0">
                        <a:solidFill>
                          <a:schemeClr val="tx1"/>
                        </a:solidFill>
                        <a:effectLst/>
                        <a:latin typeface="+mn-lt"/>
                      </a:endParaRPr>
                    </a:p>
                    <a:p>
                      <a:pPr marL="0">
                        <a:lnSpc>
                          <a:spcPts val="1800"/>
                        </a:lnSpc>
                      </a:pPr>
                      <a:endParaRPr lang="en-GB" sz="2400" b="0" i="0" baseline="30000" noProof="0" dirty="0">
                        <a:solidFill>
                          <a:schemeClr val="tx1"/>
                        </a:solidFill>
                        <a:effectLst/>
                        <a:latin typeface="+mn-lt"/>
                      </a:endParaRPr>
                    </a:p>
                  </a:txBody>
                  <a:tcPr marL="72000" marR="36000" marT="36000" marB="5400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kern="1200" noProof="0" dirty="0">
                          <a:solidFill>
                            <a:schemeClr val="accent1"/>
                          </a:solidFill>
                          <a:effectLst/>
                          <a:latin typeface="+mn-lt"/>
                        </a:rPr>
                        <a:t>11.6</a:t>
                      </a:r>
                    </a:p>
                  </a:txBody>
                  <a:tcPr marL="72000" marR="36000" marT="36000" marB="54000" anchor="ctr"/>
                </a:tc>
                <a:tc>
                  <a:txBody>
                    <a:bodyPr/>
                    <a:lstStyle/>
                    <a:p>
                      <a:pPr marL="0" algn="r" defTabSz="1007943" rtl="0" eaLnBrk="1" fontAlgn="b" latinLnBrk="0" hangingPunct="1">
                        <a:lnSpc>
                          <a:spcPct val="100000"/>
                        </a:lnSpc>
                      </a:pPr>
                      <a:r>
                        <a:rPr lang="pt-BR" sz="1800" b="0" kern="1200" noProof="0" dirty="0">
                          <a:solidFill>
                            <a:schemeClr val="accent1"/>
                          </a:solidFill>
                          <a:effectLst/>
                          <a:latin typeface="+mn-lt"/>
                        </a:rPr>
                        <a:t>306-1, 306-2, 306-3, 306-4, 306-5</a:t>
                      </a:r>
                    </a:p>
                  </a:txBody>
                  <a:tcPr anchor="ctr"/>
                </a:tc>
                <a:extLst>
                  <a:ext uri="{0D108BD9-81ED-4DB2-BD59-A6C34878D82A}">
                    <a16:rowId xmlns:a16="http://schemas.microsoft.com/office/drawing/2014/main" val="3309223281"/>
                  </a:ext>
                </a:extLst>
              </a:tr>
              <a:tr h="298977">
                <a:tc>
                  <a:txBody>
                    <a:bodyPr/>
                    <a:lstStyle/>
                    <a:p>
                      <a:pPr marL="0" indent="0" algn="l">
                        <a:lnSpc>
                          <a:spcPts val="1800"/>
                        </a:lnSpc>
                      </a:pPr>
                      <a:endParaRPr lang="en-GB" sz="2400" b="0" i="0" noProof="0" dirty="0">
                        <a:solidFill>
                          <a:schemeClr val="tx1"/>
                        </a:solidFill>
                        <a:effectLst/>
                        <a:latin typeface="+mn-lt"/>
                      </a:endParaRPr>
                    </a:p>
                    <a:p>
                      <a:pPr marL="0" indent="0" algn="l">
                        <a:lnSpc>
                          <a:spcPts val="1800"/>
                        </a:lnSpc>
                      </a:pPr>
                      <a:endParaRPr lang="en-GB" sz="2400" b="0" i="0" noProof="0" dirty="0">
                        <a:solidFill>
                          <a:schemeClr val="tx1"/>
                        </a:solidFill>
                        <a:effectLst/>
                        <a:latin typeface="+mn-lt"/>
                      </a:endParaRPr>
                    </a:p>
                    <a:p>
                      <a:pPr marL="0" indent="0" algn="l">
                        <a:lnSpc>
                          <a:spcPts val="1800"/>
                        </a:lnSpc>
                      </a:pPr>
                      <a:endParaRPr lang="en-GB" sz="2400" b="0" i="0" noProof="0" dirty="0">
                        <a:solidFill>
                          <a:schemeClr val="tx1"/>
                        </a:solidFill>
                        <a:effectLst/>
                        <a:latin typeface="+mn-lt"/>
                      </a:endParaRPr>
                    </a:p>
                  </a:txBody>
                  <a:tcPr marL="216000" marR="36000" marT="36000" marB="5400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12.2</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12.4</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12.5</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12.8</a:t>
                      </a:r>
                    </a:p>
                  </a:txBody>
                  <a:tcPr marL="72000" marR="36000" marT="36000" marB="54000" anchor="ct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302-1, 302-3 302-4</a:t>
                      </a:r>
                    </a:p>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303-1, 305-1, 305-2, 305-3, 305-6, 305-7, 306-1, 306-2, 306-3, 306-4, 306-5</a:t>
                      </a:r>
                    </a:p>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306-1, 306-2, 306-3, 306-4, 306-5</a:t>
                      </a:r>
                    </a:p>
                    <a:p>
                      <a:pPr marL="0" marR="0" lvl="0" indent="0" algn="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417-1</a:t>
                      </a:r>
                    </a:p>
                  </a:txBody>
                  <a:tcPr anchor="ctr"/>
                </a:tc>
                <a:extLst>
                  <a:ext uri="{0D108BD9-81ED-4DB2-BD59-A6C34878D82A}">
                    <a16:rowId xmlns:a16="http://schemas.microsoft.com/office/drawing/2014/main" val="3211784147"/>
                  </a:ext>
                </a:extLst>
              </a:tr>
              <a:tr h="298977">
                <a:tc>
                  <a:txBody>
                    <a:bodyPr/>
                    <a:lstStyle/>
                    <a:p>
                      <a:pPr marL="72000" marR="0" lvl="0" indent="0" algn="l" defTabSz="1007991" rtl="0" eaLnBrk="1" fontAlgn="auto" latinLnBrk="0" hangingPunct="1">
                        <a:lnSpc>
                          <a:spcPts val="1800"/>
                        </a:lnSpc>
                        <a:spcBef>
                          <a:spcPts val="0"/>
                        </a:spcBef>
                        <a:spcAft>
                          <a:spcPts val="0"/>
                        </a:spcAft>
                        <a:buClrTx/>
                        <a:buSzTx/>
                        <a:buFontTx/>
                        <a:buNone/>
                        <a:tabLst/>
                        <a:defRPr/>
                      </a:pPr>
                      <a:endParaRPr lang="en-GB" sz="2400" b="0" i="1" kern="1200" noProof="0" dirty="0">
                        <a:solidFill>
                          <a:schemeClr val="tx1"/>
                        </a:solidFill>
                        <a:effectLst/>
                        <a:latin typeface="+mn-lt"/>
                        <a:ea typeface="+mn-ea"/>
                        <a:cs typeface="+mn-cs"/>
                      </a:endParaRPr>
                    </a:p>
                    <a:p>
                      <a:pPr marL="72000" marR="0" lvl="0" indent="0" algn="l" defTabSz="1007991" rtl="0" eaLnBrk="1" fontAlgn="auto" latinLnBrk="0" hangingPunct="1">
                        <a:lnSpc>
                          <a:spcPts val="1800"/>
                        </a:lnSpc>
                        <a:spcBef>
                          <a:spcPts val="0"/>
                        </a:spcBef>
                        <a:spcAft>
                          <a:spcPts val="0"/>
                        </a:spcAft>
                        <a:buClrTx/>
                        <a:buSzTx/>
                        <a:buFontTx/>
                        <a:buNone/>
                        <a:tabLst/>
                        <a:defRPr/>
                      </a:pPr>
                      <a:endParaRPr lang="en-GB" sz="2400" b="0" i="1" kern="1200" noProof="0" dirty="0">
                        <a:solidFill>
                          <a:schemeClr val="tx1"/>
                        </a:solidFill>
                        <a:effectLst/>
                        <a:latin typeface="+mn-lt"/>
                        <a:ea typeface="+mn-ea"/>
                        <a:cs typeface="+mn-cs"/>
                      </a:endParaRPr>
                    </a:p>
                    <a:p>
                      <a:pPr marL="72000" marR="0" lvl="0" indent="0" algn="l" defTabSz="1007991" rtl="0" eaLnBrk="1" fontAlgn="auto" latinLnBrk="0" hangingPunct="1">
                        <a:lnSpc>
                          <a:spcPts val="1800"/>
                        </a:lnSpc>
                        <a:spcBef>
                          <a:spcPts val="0"/>
                        </a:spcBef>
                        <a:spcAft>
                          <a:spcPts val="0"/>
                        </a:spcAft>
                        <a:buClrTx/>
                        <a:buSzTx/>
                        <a:buFontTx/>
                        <a:buNone/>
                        <a:tabLst/>
                        <a:defRPr/>
                      </a:pPr>
                      <a:endParaRPr lang="en-GB" sz="2400" b="0" i="1" kern="1200" noProof="0" dirty="0">
                        <a:solidFill>
                          <a:schemeClr val="tx1"/>
                        </a:solidFill>
                        <a:effectLst/>
                        <a:latin typeface="+mn-lt"/>
                        <a:ea typeface="+mn-ea"/>
                        <a:cs typeface="+mn-cs"/>
                      </a:endParaRPr>
                    </a:p>
                  </a:txBody>
                  <a:tcPr marL="216000" marR="36000" marT="36000" marB="5400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13.1</a:t>
                      </a:r>
                    </a:p>
                  </a:txBody>
                  <a:tcPr marL="72000" marR="36000" marT="36000" marB="54000" anchor="ctr"/>
                </a:tc>
                <a:tc>
                  <a:txBody>
                    <a:bodyPr/>
                    <a:lstStyle/>
                    <a:p>
                      <a:pPr marL="0" algn="r" defTabSz="1007943" rtl="0" eaLnBrk="1" fontAlgn="b" latinLnBrk="0" hangingPunct="1">
                        <a:lnSpc>
                          <a:spcPts val="1800"/>
                        </a:lnSpc>
                      </a:pPr>
                      <a:r>
                        <a:rPr lang="en-GB" sz="1800" b="0" i="0" kern="1200" noProof="0" dirty="0">
                          <a:solidFill>
                            <a:schemeClr val="accent1"/>
                          </a:solidFill>
                          <a:effectLst/>
                          <a:latin typeface="+mn-lt"/>
                          <a:ea typeface="+mn-ea"/>
                          <a:cs typeface="+mn-cs"/>
                        </a:rPr>
                        <a:t>201-2, 302-1, 302-3, 302-4, 305-1, 305-2, 305-3, 305-4, 305-5</a:t>
                      </a:r>
                    </a:p>
                  </a:txBody>
                  <a:tcPr anchor="ctr"/>
                </a:tc>
                <a:extLst>
                  <a:ext uri="{0D108BD9-81ED-4DB2-BD59-A6C34878D82A}">
                    <a16:rowId xmlns:a16="http://schemas.microsoft.com/office/drawing/2014/main" val="2087953869"/>
                  </a:ext>
                </a:extLst>
              </a:tr>
              <a:tr h="258995">
                <a:tc>
                  <a:txBody>
                    <a:bodyPr/>
                    <a:lstStyle/>
                    <a:p>
                      <a:pPr marL="0" marR="0" lvl="0" indent="-457200" algn="l" defTabSz="1007991" rtl="0" eaLnBrk="1" fontAlgn="auto" latinLnBrk="0" hangingPunct="1">
                        <a:lnSpc>
                          <a:spcPts val="1800"/>
                        </a:lnSpc>
                        <a:spcBef>
                          <a:spcPts val="0"/>
                        </a:spcBef>
                        <a:spcAft>
                          <a:spcPts val="0"/>
                        </a:spcAft>
                        <a:buClrTx/>
                        <a:buSzTx/>
                        <a:buFontTx/>
                        <a:buNone/>
                        <a:tabLst/>
                        <a:defRPr/>
                      </a:pPr>
                      <a:endParaRPr lang="en-GB" sz="1800" b="0" i="0" baseline="30000" noProof="0" dirty="0">
                        <a:solidFill>
                          <a:schemeClr val="tx1"/>
                        </a:solidFill>
                        <a:effectLst/>
                        <a:latin typeface="+mn-lt"/>
                      </a:endParaRPr>
                    </a:p>
                    <a:p>
                      <a:pPr marL="0" marR="0" lvl="0" indent="-457200" algn="l" defTabSz="1007991" rtl="0" eaLnBrk="1" fontAlgn="auto" latinLnBrk="0" hangingPunct="1">
                        <a:lnSpc>
                          <a:spcPts val="1800"/>
                        </a:lnSpc>
                        <a:spcBef>
                          <a:spcPts val="0"/>
                        </a:spcBef>
                        <a:spcAft>
                          <a:spcPts val="0"/>
                        </a:spcAft>
                        <a:buClrTx/>
                        <a:buSzTx/>
                        <a:buFontTx/>
                        <a:buNone/>
                        <a:tabLst/>
                        <a:defRPr/>
                      </a:pPr>
                      <a:endParaRPr lang="en-GB" sz="1800" b="0" i="0" baseline="30000" noProof="0" dirty="0">
                        <a:solidFill>
                          <a:schemeClr val="tx1"/>
                        </a:solidFill>
                        <a:effectLst/>
                        <a:latin typeface="+mn-lt"/>
                      </a:endParaRPr>
                    </a:p>
                    <a:p>
                      <a:pPr marL="0" marR="0" lvl="0" indent="-457200" algn="l" defTabSz="1007991" rtl="0" eaLnBrk="1" fontAlgn="auto" latinLnBrk="0" hangingPunct="1">
                        <a:lnSpc>
                          <a:spcPts val="1800"/>
                        </a:lnSpc>
                        <a:spcBef>
                          <a:spcPts val="0"/>
                        </a:spcBef>
                        <a:spcAft>
                          <a:spcPts val="0"/>
                        </a:spcAft>
                        <a:buClrTx/>
                        <a:buSzTx/>
                        <a:buFontTx/>
                        <a:buNone/>
                        <a:tabLst/>
                        <a:defRPr/>
                      </a:pPr>
                      <a:endParaRPr lang="en-GB" sz="1800" b="0" i="0" baseline="30000" noProof="0" dirty="0">
                        <a:solidFill>
                          <a:schemeClr val="tx1"/>
                        </a:solidFill>
                        <a:effectLst/>
                        <a:latin typeface="+mn-lt"/>
                      </a:endParaRPr>
                    </a:p>
                  </a:txBody>
                  <a:tcPr marL="216000" marR="36000" marT="36000" marB="54000" anchor="ctr"/>
                </a:tc>
                <a:tc>
                  <a:txBody>
                    <a:bodyPr/>
                    <a:lstStyle/>
                    <a:p>
                      <a:pPr marL="0" marR="0" lvl="0" indent="0" algn="ctr" defTabSz="1007943" rtl="0" eaLnBrk="1" fontAlgn="auto" latinLnBrk="0" hangingPunct="1">
                        <a:lnSpc>
                          <a:spcPts val="1800"/>
                        </a:lnSpc>
                        <a:spcBef>
                          <a:spcPts val="0"/>
                        </a:spcBef>
                        <a:spcAft>
                          <a:spcPts val="0"/>
                        </a:spcAft>
                        <a:buClrTx/>
                        <a:buSzTx/>
                        <a:buFontTx/>
                        <a:buNone/>
                        <a:tabLst/>
                        <a:defRPr/>
                      </a:pPr>
                      <a:r>
                        <a:rPr lang="en-GB" sz="1800" b="0" i="0" kern="1200" noProof="0" dirty="0">
                          <a:solidFill>
                            <a:schemeClr val="tx1"/>
                          </a:solidFill>
                          <a:effectLst/>
                          <a:latin typeface="+mn-lt"/>
                          <a:ea typeface="+mn-ea"/>
                          <a:cs typeface="+mn-cs"/>
                        </a:rPr>
                        <a:t>14.3</a:t>
                      </a:r>
                    </a:p>
                  </a:txBody>
                  <a:tcPr marL="72000" marR="36000" marT="36000" marB="54000" anchor="ctr"/>
                </a:tc>
                <a:tc>
                  <a:txBody>
                    <a:bodyPr/>
                    <a:lstStyle/>
                    <a:p>
                      <a:pPr marL="0" algn="r" defTabSz="1007943" rtl="0" eaLnBrk="1" fontAlgn="b" latinLnBrk="0" hangingPunct="1">
                        <a:lnSpc>
                          <a:spcPts val="1800"/>
                        </a:lnSpc>
                      </a:pPr>
                      <a:r>
                        <a:rPr lang="en-GB" sz="1800" b="0" i="0" kern="1200" noProof="0" dirty="0">
                          <a:solidFill>
                            <a:schemeClr val="accent1"/>
                          </a:solidFill>
                          <a:effectLst/>
                          <a:latin typeface="+mn-lt"/>
                          <a:ea typeface="+mn-ea"/>
                          <a:cs typeface="+mn-cs"/>
                        </a:rPr>
                        <a:t>305-1, 305-2, 305-3, 305-4, 305-5, 305-7</a:t>
                      </a:r>
                    </a:p>
                  </a:txBody>
                  <a:tcPr anchor="ctr"/>
                </a:tc>
                <a:extLst>
                  <a:ext uri="{0D108BD9-81ED-4DB2-BD59-A6C34878D82A}">
                    <a16:rowId xmlns:a16="http://schemas.microsoft.com/office/drawing/2014/main" val="2870893674"/>
                  </a:ext>
                </a:extLst>
              </a:tr>
            </a:tbl>
          </a:graphicData>
        </a:graphic>
      </p:graphicFrame>
      <p:sp>
        <p:nvSpPr>
          <p:cNvPr id="8" name="Text Placeholder 7">
            <a:extLst>
              <a:ext uri="{FF2B5EF4-FFF2-40B4-BE49-F238E27FC236}">
                <a16:creationId xmlns:a16="http://schemas.microsoft.com/office/drawing/2014/main" id="{A63EAF45-F8F0-4A11-E4C4-43FF1C482D3C}"/>
              </a:ext>
            </a:extLst>
          </p:cNvPr>
          <p:cNvSpPr>
            <a:spLocks noGrp="1"/>
          </p:cNvSpPr>
          <p:nvPr>
            <p:ph type="body" sz="quarter" idx="15"/>
          </p:nvPr>
        </p:nvSpPr>
        <p:spPr/>
        <p:txBody>
          <a:bodyPr/>
          <a:lstStyle/>
          <a:p>
            <a:endParaRPr lang="en-GB"/>
          </a:p>
        </p:txBody>
      </p:sp>
      <p:pic>
        <p:nvPicPr>
          <p:cNvPr id="2" name="Picture 1">
            <a:extLst>
              <a:ext uri="{FF2B5EF4-FFF2-40B4-BE49-F238E27FC236}">
                <a16:creationId xmlns:a16="http://schemas.microsoft.com/office/drawing/2014/main" id="{1496362F-B1CB-E604-ECE6-BDE7F415D75B}"/>
              </a:ext>
            </a:extLst>
          </p:cNvPr>
          <p:cNvPicPr>
            <a:picLocks noChangeAspect="1"/>
          </p:cNvPicPr>
          <p:nvPr/>
        </p:nvPicPr>
        <p:blipFill>
          <a:blip r:embed="rId2"/>
          <a:stretch>
            <a:fillRect/>
          </a:stretch>
        </p:blipFill>
        <p:spPr>
          <a:xfrm>
            <a:off x="663244" y="2603318"/>
            <a:ext cx="707583" cy="720000"/>
          </a:xfrm>
          <a:prstGeom prst="rect">
            <a:avLst/>
          </a:prstGeom>
        </p:spPr>
      </p:pic>
      <p:pic>
        <p:nvPicPr>
          <p:cNvPr id="3" name="Picture 2">
            <a:extLst>
              <a:ext uri="{FF2B5EF4-FFF2-40B4-BE49-F238E27FC236}">
                <a16:creationId xmlns:a16="http://schemas.microsoft.com/office/drawing/2014/main" id="{6F87B0A6-53A2-8153-EF82-9D3B03FC8539}"/>
              </a:ext>
            </a:extLst>
          </p:cNvPr>
          <p:cNvPicPr>
            <a:picLocks noChangeAspect="1"/>
          </p:cNvPicPr>
          <p:nvPr/>
        </p:nvPicPr>
        <p:blipFill>
          <a:blip r:embed="rId3"/>
          <a:stretch>
            <a:fillRect/>
          </a:stretch>
        </p:blipFill>
        <p:spPr>
          <a:xfrm>
            <a:off x="641837" y="3633572"/>
            <a:ext cx="653539" cy="720000"/>
          </a:xfrm>
          <a:prstGeom prst="rect">
            <a:avLst/>
          </a:prstGeom>
        </p:spPr>
      </p:pic>
      <p:pic>
        <p:nvPicPr>
          <p:cNvPr id="5" name="Picture 4">
            <a:extLst>
              <a:ext uri="{FF2B5EF4-FFF2-40B4-BE49-F238E27FC236}">
                <a16:creationId xmlns:a16="http://schemas.microsoft.com/office/drawing/2014/main" id="{209F389E-B6E1-6722-425B-0063A318978D}"/>
              </a:ext>
            </a:extLst>
          </p:cNvPr>
          <p:cNvPicPr>
            <a:picLocks noChangeAspect="1"/>
          </p:cNvPicPr>
          <p:nvPr/>
        </p:nvPicPr>
        <p:blipFill>
          <a:blip r:embed="rId4"/>
          <a:stretch>
            <a:fillRect/>
          </a:stretch>
        </p:blipFill>
        <p:spPr>
          <a:xfrm>
            <a:off x="641837" y="4663826"/>
            <a:ext cx="669477" cy="720000"/>
          </a:xfrm>
          <a:prstGeom prst="rect">
            <a:avLst/>
          </a:prstGeom>
        </p:spPr>
      </p:pic>
      <p:pic>
        <p:nvPicPr>
          <p:cNvPr id="11" name="Picture 10">
            <a:extLst>
              <a:ext uri="{FF2B5EF4-FFF2-40B4-BE49-F238E27FC236}">
                <a16:creationId xmlns:a16="http://schemas.microsoft.com/office/drawing/2014/main" id="{DE0C72D0-B294-31CB-70C9-834B626BAC71}"/>
              </a:ext>
            </a:extLst>
          </p:cNvPr>
          <p:cNvPicPr>
            <a:picLocks noChangeAspect="1"/>
          </p:cNvPicPr>
          <p:nvPr/>
        </p:nvPicPr>
        <p:blipFill>
          <a:blip r:embed="rId5"/>
          <a:stretch>
            <a:fillRect/>
          </a:stretch>
        </p:blipFill>
        <p:spPr>
          <a:xfrm>
            <a:off x="641837" y="5440096"/>
            <a:ext cx="679242" cy="720000"/>
          </a:xfrm>
          <a:prstGeom prst="rect">
            <a:avLst/>
          </a:prstGeom>
        </p:spPr>
      </p:pic>
      <p:sp>
        <p:nvSpPr>
          <p:cNvPr id="6" name="Rectangle 5">
            <a:extLst>
              <a:ext uri="{FF2B5EF4-FFF2-40B4-BE49-F238E27FC236}">
                <a16:creationId xmlns:a16="http://schemas.microsoft.com/office/drawing/2014/main" id="{A5E15481-E49A-B6EF-B20C-3308DE761670}"/>
              </a:ext>
            </a:extLst>
          </p:cNvPr>
          <p:cNvSpPr/>
          <p:nvPr/>
        </p:nvSpPr>
        <p:spPr>
          <a:xfrm>
            <a:off x="318977" y="6992989"/>
            <a:ext cx="2179674" cy="3371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461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B52AB3-6B3D-40CC-8689-691D0CA9BFB4}"/>
              </a:ext>
            </a:extLst>
          </p:cNvPr>
          <p:cNvSpPr>
            <a:spLocks noGrp="1"/>
          </p:cNvSpPr>
          <p:nvPr>
            <p:ph type="body" sz="quarter" idx="16"/>
          </p:nvPr>
        </p:nvSpPr>
        <p:spPr/>
        <p:txBody>
          <a:bodyPr/>
          <a:lstStyle/>
          <a:p>
            <a:r>
              <a:rPr lang="en-US" dirty="0"/>
              <a:t>SDG Progress Report 2025</a:t>
            </a:r>
            <a:endParaRPr lang="en-GB" dirty="0"/>
          </a:p>
        </p:txBody>
      </p:sp>
      <p:graphicFrame>
        <p:nvGraphicFramePr>
          <p:cNvPr id="7" name="Table Placeholder 5">
            <a:extLst>
              <a:ext uri="{FF2B5EF4-FFF2-40B4-BE49-F238E27FC236}">
                <a16:creationId xmlns:a16="http://schemas.microsoft.com/office/drawing/2014/main" id="{34D8119D-1FEF-6FF3-987A-D1034D686103}"/>
              </a:ext>
            </a:extLst>
          </p:cNvPr>
          <p:cNvGraphicFramePr>
            <a:graphicFrameLocks/>
          </p:cNvGraphicFramePr>
          <p:nvPr>
            <p:extLst>
              <p:ext uri="{D42A27DB-BD31-4B8C-83A1-F6EECF244321}">
                <p14:modId xmlns:p14="http://schemas.microsoft.com/office/powerpoint/2010/main" val="467754258"/>
              </p:ext>
            </p:extLst>
          </p:nvPr>
        </p:nvGraphicFramePr>
        <p:xfrm>
          <a:off x="631800" y="1709319"/>
          <a:ext cx="10958851" cy="4246032"/>
        </p:xfrm>
        <a:graphic>
          <a:graphicData uri="http://schemas.openxmlformats.org/drawingml/2006/table">
            <a:tbl>
              <a:tblPr firstRow="1" bandRow="1">
                <a:tableStyleId>{9D7B26C5-4107-4FEC-AEDC-1716B250A1EF}</a:tableStyleId>
              </a:tblPr>
              <a:tblGrid>
                <a:gridCol w="1407322">
                  <a:extLst>
                    <a:ext uri="{9D8B030D-6E8A-4147-A177-3AD203B41FA5}">
                      <a16:colId xmlns:a16="http://schemas.microsoft.com/office/drawing/2014/main" val="1826839435"/>
                    </a:ext>
                  </a:extLst>
                </a:gridCol>
                <a:gridCol w="770749">
                  <a:extLst>
                    <a:ext uri="{9D8B030D-6E8A-4147-A177-3AD203B41FA5}">
                      <a16:colId xmlns:a16="http://schemas.microsoft.com/office/drawing/2014/main" val="3141418485"/>
                    </a:ext>
                  </a:extLst>
                </a:gridCol>
                <a:gridCol w="8780780">
                  <a:extLst>
                    <a:ext uri="{9D8B030D-6E8A-4147-A177-3AD203B41FA5}">
                      <a16:colId xmlns:a16="http://schemas.microsoft.com/office/drawing/2014/main" val="3579834866"/>
                    </a:ext>
                  </a:extLst>
                </a:gridCol>
              </a:tblGrid>
              <a:tr h="348837">
                <a:tc gridSpan="2">
                  <a:txBody>
                    <a:bodyPr/>
                    <a:lstStyle/>
                    <a:p>
                      <a:pPr algn="ctr"/>
                      <a:r>
                        <a:rPr lang="en-GB" sz="2000" b="1" kern="1200" baseline="0" noProof="0" dirty="0">
                          <a:solidFill>
                            <a:schemeClr val="tx1"/>
                          </a:solidFill>
                          <a:effectLst/>
                          <a:latin typeface="+mn-lt"/>
                        </a:rPr>
                        <a:t>UN SDG</a:t>
                      </a:r>
                      <a:endParaRPr lang="en-GB" sz="2000" b="1" i="0" kern="1200" baseline="0" noProof="0" dirty="0">
                        <a:solidFill>
                          <a:schemeClr val="tx1"/>
                        </a:solidFill>
                        <a:effectLst/>
                        <a:latin typeface="+mn-lt"/>
                        <a:ea typeface="+mn-ea"/>
                        <a:cs typeface="+mn-cs"/>
                      </a:endParaRPr>
                    </a:p>
                  </a:txBody>
                  <a:tcPr marL="72000" marR="36000" marT="36000" marB="54000" anchor="ctr"/>
                </a:tc>
                <a:tc hMerge="1">
                  <a:txBody>
                    <a:bodyPr/>
                    <a:lstStyle/>
                    <a:p>
                      <a:pPr algn="ctr"/>
                      <a:endParaRPr lang="en-GB" sz="1200" b="1" i="0" noProof="0" dirty="0">
                        <a:solidFill>
                          <a:schemeClr val="tx1"/>
                        </a:solidFill>
                        <a:latin typeface="Arial"/>
                      </a:endParaRPr>
                    </a:p>
                  </a:txBody>
                  <a:tcPr marL="72000" marR="36000" marT="36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92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91" rtl="0" eaLnBrk="1" fontAlgn="auto" latinLnBrk="0" hangingPunct="1">
                        <a:lnSpc>
                          <a:spcPct val="100000"/>
                        </a:lnSpc>
                        <a:spcBef>
                          <a:spcPts val="0"/>
                        </a:spcBef>
                        <a:spcAft>
                          <a:spcPts val="0"/>
                        </a:spcAft>
                        <a:buClrTx/>
                        <a:buSzTx/>
                        <a:buFontTx/>
                        <a:buNone/>
                        <a:tabLst/>
                        <a:defRPr/>
                      </a:pPr>
                      <a:r>
                        <a:rPr lang="en-GB" sz="2000" b="1" kern="1200" baseline="0" noProof="0" dirty="0">
                          <a:solidFill>
                            <a:schemeClr val="tx1"/>
                          </a:solidFill>
                          <a:effectLst/>
                          <a:latin typeface="+mn-lt"/>
                        </a:rPr>
                        <a:t>GRI Disclosure*</a:t>
                      </a:r>
                      <a:endParaRPr lang="en-GB" sz="2000" b="1" i="0" kern="1200" baseline="0" noProof="0" dirty="0">
                        <a:solidFill>
                          <a:schemeClr val="tx1"/>
                        </a:solidFill>
                        <a:effectLst/>
                        <a:latin typeface="+mn-lt"/>
                        <a:ea typeface="+mn-ea"/>
                        <a:cs typeface="+mn-cs"/>
                      </a:endParaRPr>
                    </a:p>
                  </a:txBody>
                  <a:tcPr anchor="ctr"/>
                </a:tc>
                <a:extLst>
                  <a:ext uri="{0D108BD9-81ED-4DB2-BD59-A6C34878D82A}">
                    <a16:rowId xmlns:a16="http://schemas.microsoft.com/office/drawing/2014/main" val="1630060338"/>
                  </a:ext>
                </a:extLst>
              </a:tr>
              <a:tr h="294246">
                <a:tc>
                  <a:txBody>
                    <a:bodyPr/>
                    <a:lstStyle/>
                    <a:p>
                      <a:pPr>
                        <a:lnSpc>
                          <a:spcPts val="1800"/>
                        </a:lnSpc>
                      </a:pPr>
                      <a:r>
                        <a:rPr lang="en-GB" sz="1600" b="1" noProof="0" dirty="0">
                          <a:solidFill>
                            <a:schemeClr val="tx1"/>
                          </a:solidFill>
                          <a:effectLst/>
                        </a:rPr>
                        <a:t>Goal</a:t>
                      </a:r>
                      <a:endParaRPr lang="en-GB" sz="1600" b="1" i="1" noProof="0" dirty="0">
                        <a:solidFill>
                          <a:schemeClr val="tx1"/>
                        </a:solidFill>
                        <a:effectLst/>
                        <a:latin typeface="Arial"/>
                      </a:endParaRPr>
                    </a:p>
                  </a:txBody>
                  <a:tcPr marL="72000" marR="36000" marT="36000" marB="54000" anchor="ctr"/>
                </a:tc>
                <a:tc>
                  <a:txBody>
                    <a:bodyPr/>
                    <a:lstStyle/>
                    <a:p>
                      <a:pPr algn="ctr">
                        <a:lnSpc>
                          <a:spcPts val="1800"/>
                        </a:lnSpc>
                      </a:pPr>
                      <a:r>
                        <a:rPr lang="en-GB" sz="1600" b="1" noProof="0" dirty="0">
                          <a:solidFill>
                            <a:schemeClr val="tx1"/>
                          </a:solidFill>
                        </a:rPr>
                        <a:t>Target</a:t>
                      </a:r>
                      <a:endParaRPr lang="en-GB" sz="1600" b="1" i="1" noProof="0" dirty="0">
                        <a:solidFill>
                          <a:schemeClr val="tx1"/>
                        </a:solidFill>
                        <a:latin typeface="Arial" panose="020B0604020202020204" pitchFamily="34" charset="0"/>
                      </a:endParaRPr>
                    </a:p>
                  </a:txBody>
                  <a:tcPr marL="72000" marR="36000" marT="36000" marB="54000" anchor="ctr"/>
                </a:tc>
                <a:tc>
                  <a:txBody>
                    <a:bodyPr/>
                    <a:lstStyle/>
                    <a:p>
                      <a:pPr algn="ctr">
                        <a:lnSpc>
                          <a:spcPts val="1800"/>
                        </a:lnSpc>
                      </a:pPr>
                      <a:endParaRPr lang="en-GB" sz="1600" b="0" i="0" noProof="0" dirty="0">
                        <a:solidFill>
                          <a:srgbClr val="00497B"/>
                        </a:solidFill>
                        <a:effectLst/>
                        <a:latin typeface="Arial" panose="020B0604020202020204" pitchFamily="34" charset="0"/>
                      </a:endParaRPr>
                    </a:p>
                  </a:txBody>
                  <a:tcPr anchor="ctr"/>
                </a:tc>
                <a:extLst>
                  <a:ext uri="{0D108BD9-81ED-4DB2-BD59-A6C34878D82A}">
                    <a16:rowId xmlns:a16="http://schemas.microsoft.com/office/drawing/2014/main" val="798707490"/>
                  </a:ext>
                </a:extLst>
              </a:tr>
              <a:tr h="298977">
                <a:tc>
                  <a:txBody>
                    <a:bodyPr/>
                    <a:lstStyle/>
                    <a:p>
                      <a:pPr marL="0">
                        <a:lnSpc>
                          <a:spcPts val="1800"/>
                        </a:lnSpc>
                      </a:pPr>
                      <a:endParaRPr lang="en-GB" sz="2400" b="0" i="0" baseline="30000" noProof="0" dirty="0">
                        <a:solidFill>
                          <a:schemeClr val="tx1"/>
                        </a:solidFill>
                        <a:effectLst/>
                        <a:latin typeface="+mn-lt"/>
                      </a:endParaRPr>
                    </a:p>
                    <a:p>
                      <a:pPr marL="0">
                        <a:lnSpc>
                          <a:spcPts val="1800"/>
                        </a:lnSpc>
                      </a:pPr>
                      <a:endParaRPr lang="en-GB" sz="2400" b="0" i="0" baseline="30000" noProof="0" dirty="0">
                        <a:solidFill>
                          <a:schemeClr val="tx1"/>
                        </a:solidFill>
                        <a:effectLst/>
                        <a:latin typeface="+mn-lt"/>
                      </a:endParaRPr>
                    </a:p>
                    <a:p>
                      <a:pPr marL="0">
                        <a:lnSpc>
                          <a:spcPts val="1800"/>
                        </a:lnSpc>
                      </a:pPr>
                      <a:endParaRPr lang="en-GB" sz="2400" b="0" i="0" baseline="30000" noProof="0" dirty="0">
                        <a:solidFill>
                          <a:schemeClr val="tx1"/>
                        </a:solidFill>
                        <a:effectLst/>
                        <a:latin typeface="+mn-lt"/>
                      </a:endParaRPr>
                    </a:p>
                    <a:p>
                      <a:pPr marL="0">
                        <a:lnSpc>
                          <a:spcPts val="1800"/>
                        </a:lnSpc>
                      </a:pPr>
                      <a:endParaRPr lang="en-GB" sz="2400" b="0" i="0" baseline="30000" noProof="0" dirty="0">
                        <a:solidFill>
                          <a:schemeClr val="tx1"/>
                        </a:solidFill>
                        <a:effectLst/>
                        <a:latin typeface="+mn-lt"/>
                      </a:endParaRPr>
                    </a:p>
                  </a:txBody>
                  <a:tcPr marL="72000" marR="36000" marT="36000" marB="5400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kern="1200" noProof="0" dirty="0">
                          <a:solidFill>
                            <a:schemeClr val="accent1"/>
                          </a:solidFill>
                          <a:effectLst/>
                          <a:latin typeface="+mn-lt"/>
                        </a:rPr>
                        <a:t>15.1</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kern="1200" noProof="0" dirty="0">
                          <a:solidFill>
                            <a:schemeClr val="accent1"/>
                          </a:solidFill>
                          <a:effectLst/>
                          <a:latin typeface="+mn-lt"/>
                        </a:rPr>
                        <a:t>15.2</a:t>
                      </a:r>
                    </a:p>
                  </a:txBody>
                  <a:tcPr marL="72000" marR="36000" marT="36000" marB="54000" anchor="ctr"/>
                </a:tc>
                <a:tc>
                  <a:txBody>
                    <a:bodyPr/>
                    <a:lstStyle/>
                    <a:p>
                      <a:pPr marL="0" algn="r" defTabSz="1007943" rtl="0" eaLnBrk="1" fontAlgn="b" latinLnBrk="0" hangingPunct="1">
                        <a:lnSpc>
                          <a:spcPct val="100000"/>
                        </a:lnSpc>
                      </a:pPr>
                      <a:r>
                        <a:rPr lang="pt-BR" sz="1800" b="0" kern="1200" noProof="0" dirty="0">
                          <a:solidFill>
                            <a:schemeClr val="accent1"/>
                          </a:solidFill>
                          <a:effectLst/>
                          <a:latin typeface="+mn-lt"/>
                        </a:rPr>
                        <a:t>306-3, 306-5</a:t>
                      </a:r>
                    </a:p>
                    <a:p>
                      <a:pPr marL="0" algn="r" defTabSz="1007943" rtl="0" eaLnBrk="1" fontAlgn="b" latinLnBrk="0" hangingPunct="1">
                        <a:lnSpc>
                          <a:spcPct val="100000"/>
                        </a:lnSpc>
                      </a:pPr>
                      <a:r>
                        <a:rPr lang="pt-BR" sz="1800" b="0" kern="1200" noProof="0" dirty="0">
                          <a:solidFill>
                            <a:schemeClr val="accent1"/>
                          </a:solidFill>
                          <a:effectLst/>
                          <a:latin typeface="+mn-lt"/>
                        </a:rPr>
                        <a:t>305-1, 305-2, 305-3, 305-4, 305-5, 305-7</a:t>
                      </a:r>
                    </a:p>
                  </a:txBody>
                  <a:tcPr anchor="ctr"/>
                </a:tc>
                <a:extLst>
                  <a:ext uri="{0D108BD9-81ED-4DB2-BD59-A6C34878D82A}">
                    <a16:rowId xmlns:a16="http://schemas.microsoft.com/office/drawing/2014/main" val="3309223281"/>
                  </a:ext>
                </a:extLst>
              </a:tr>
              <a:tr h="298977">
                <a:tc>
                  <a:txBody>
                    <a:bodyPr/>
                    <a:lstStyle/>
                    <a:p>
                      <a:pPr marL="0" indent="0" algn="l">
                        <a:lnSpc>
                          <a:spcPts val="1800"/>
                        </a:lnSpc>
                      </a:pPr>
                      <a:endParaRPr lang="en-GB" sz="2400" b="0" i="0" noProof="0" dirty="0">
                        <a:solidFill>
                          <a:schemeClr val="tx1"/>
                        </a:solidFill>
                        <a:effectLst/>
                        <a:latin typeface="+mn-lt"/>
                      </a:endParaRPr>
                    </a:p>
                    <a:p>
                      <a:pPr marL="0" indent="0" algn="l">
                        <a:lnSpc>
                          <a:spcPts val="1800"/>
                        </a:lnSpc>
                      </a:pPr>
                      <a:endParaRPr lang="en-GB" sz="2400" b="0" i="0" noProof="0" dirty="0">
                        <a:solidFill>
                          <a:schemeClr val="tx1"/>
                        </a:solidFill>
                        <a:effectLst/>
                        <a:latin typeface="+mn-lt"/>
                      </a:endParaRPr>
                    </a:p>
                    <a:p>
                      <a:pPr marL="0" indent="0" algn="l">
                        <a:lnSpc>
                          <a:spcPts val="1800"/>
                        </a:lnSpc>
                      </a:pPr>
                      <a:endParaRPr lang="en-GB" sz="2400" b="0" i="0" noProof="0" dirty="0">
                        <a:solidFill>
                          <a:schemeClr val="tx1"/>
                        </a:solidFill>
                        <a:effectLst/>
                        <a:latin typeface="+mn-lt"/>
                      </a:endParaRPr>
                    </a:p>
                  </a:txBody>
                  <a:tcPr marL="216000" marR="36000" marT="36000" marB="5400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16.1</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16.2</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16.3</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16.5</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16.6</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16.7</a:t>
                      </a:r>
                    </a:p>
                  </a:txBody>
                  <a:tcPr marL="72000" marR="36000" marT="36000" marB="54000" anchor="ct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lang="pt-BR" sz="1800" b="0" i="0" kern="1200" noProof="0" dirty="0">
                          <a:solidFill>
                            <a:schemeClr val="accent1"/>
                          </a:solidFill>
                          <a:effectLst/>
                          <a:latin typeface="+mn-lt"/>
                          <a:ea typeface="+mn-ea"/>
                          <a:cs typeface="+mn-cs"/>
                        </a:rPr>
                        <a:t>403-9, 403-10, 414-1</a:t>
                      </a:r>
                    </a:p>
                    <a:p>
                      <a:pPr marL="0" marR="0" lvl="0" indent="0" algn="r" defTabSz="1007943" rtl="0" eaLnBrk="1" fontAlgn="auto" latinLnBrk="0" hangingPunct="1">
                        <a:lnSpc>
                          <a:spcPct val="100000"/>
                        </a:lnSpc>
                        <a:spcBef>
                          <a:spcPts val="0"/>
                        </a:spcBef>
                        <a:spcAft>
                          <a:spcPts val="0"/>
                        </a:spcAft>
                        <a:buClrTx/>
                        <a:buSzTx/>
                        <a:buFontTx/>
                        <a:buNone/>
                        <a:tabLst/>
                        <a:defRPr/>
                      </a:pPr>
                      <a:r>
                        <a:rPr lang="pt-BR" sz="1800" b="0" i="0" kern="1200" noProof="0" dirty="0">
                          <a:solidFill>
                            <a:schemeClr val="accent1"/>
                          </a:solidFill>
                          <a:effectLst/>
                          <a:latin typeface="+mn-lt"/>
                          <a:ea typeface="+mn-ea"/>
                          <a:cs typeface="+mn-cs"/>
                        </a:rPr>
                        <a:t>408-1</a:t>
                      </a:r>
                    </a:p>
                    <a:p>
                      <a:pPr marL="0" marR="0" lvl="0" indent="0" algn="r" defTabSz="1007943" rtl="0" eaLnBrk="1" fontAlgn="auto" latinLnBrk="0" hangingPunct="1">
                        <a:lnSpc>
                          <a:spcPct val="100000"/>
                        </a:lnSpc>
                        <a:spcBef>
                          <a:spcPts val="0"/>
                        </a:spcBef>
                        <a:spcAft>
                          <a:spcPts val="0"/>
                        </a:spcAft>
                        <a:buClrTx/>
                        <a:buSzTx/>
                        <a:buFontTx/>
                        <a:buNone/>
                        <a:tabLst/>
                        <a:defRPr/>
                      </a:pPr>
                      <a:r>
                        <a:rPr lang="pt-BR" sz="1800" b="0" i="0" kern="1200" noProof="0" dirty="0">
                          <a:solidFill>
                            <a:schemeClr val="accent1"/>
                          </a:solidFill>
                          <a:effectLst/>
                          <a:latin typeface="+mn-lt"/>
                          <a:ea typeface="+mn-ea"/>
                          <a:cs typeface="+mn-cs"/>
                        </a:rPr>
                        <a:t>2-23a, 2-23b, 2-26, 206-1</a:t>
                      </a:r>
                    </a:p>
                    <a:p>
                      <a:pPr marL="0" marR="0" lvl="0" indent="0" algn="r" defTabSz="1007943" rtl="0" eaLnBrk="1" fontAlgn="auto" latinLnBrk="0" hangingPunct="1">
                        <a:lnSpc>
                          <a:spcPct val="100000"/>
                        </a:lnSpc>
                        <a:spcBef>
                          <a:spcPts val="0"/>
                        </a:spcBef>
                        <a:spcAft>
                          <a:spcPts val="0"/>
                        </a:spcAft>
                        <a:buClrTx/>
                        <a:buSzTx/>
                        <a:buFontTx/>
                        <a:buNone/>
                        <a:tabLst/>
                        <a:defRPr/>
                      </a:pPr>
                      <a:r>
                        <a:rPr lang="pt-BR" sz="1800" b="0" i="0" kern="1200" noProof="0" dirty="0">
                          <a:solidFill>
                            <a:schemeClr val="accent1"/>
                          </a:solidFill>
                          <a:effectLst/>
                          <a:latin typeface="+mn-lt"/>
                          <a:ea typeface="+mn-ea"/>
                          <a:cs typeface="+mn-cs"/>
                        </a:rPr>
                        <a:t>205-1, 205-2, 205-3, 415-1</a:t>
                      </a:r>
                    </a:p>
                    <a:p>
                      <a:pPr marL="0" marR="0" lvl="0" indent="0" algn="r" defTabSz="1007943" rtl="0" eaLnBrk="1" fontAlgn="auto" latinLnBrk="0" hangingPunct="1">
                        <a:lnSpc>
                          <a:spcPct val="100000"/>
                        </a:lnSpc>
                        <a:spcBef>
                          <a:spcPts val="0"/>
                        </a:spcBef>
                        <a:spcAft>
                          <a:spcPts val="0"/>
                        </a:spcAft>
                        <a:buClrTx/>
                        <a:buSzTx/>
                        <a:buFontTx/>
                        <a:buNone/>
                        <a:tabLst/>
                        <a:defRPr/>
                      </a:pPr>
                      <a:r>
                        <a:rPr lang="pt-BR" sz="1800" b="0" i="0" kern="1200" noProof="0" dirty="0">
                          <a:solidFill>
                            <a:schemeClr val="accent1"/>
                          </a:solidFill>
                          <a:effectLst/>
                          <a:latin typeface="+mn-lt"/>
                          <a:ea typeface="+mn-ea"/>
                          <a:cs typeface="+mn-cs"/>
                        </a:rPr>
                        <a:t>2-11, 2-15</a:t>
                      </a:r>
                    </a:p>
                    <a:p>
                      <a:pPr marL="0" marR="0" lvl="0" indent="0" algn="r" defTabSz="1007943" rtl="0" eaLnBrk="1" fontAlgn="auto" latinLnBrk="0" hangingPunct="1">
                        <a:lnSpc>
                          <a:spcPct val="100000"/>
                        </a:lnSpc>
                        <a:spcBef>
                          <a:spcPts val="0"/>
                        </a:spcBef>
                        <a:spcAft>
                          <a:spcPts val="0"/>
                        </a:spcAft>
                        <a:buClrTx/>
                        <a:buSzTx/>
                        <a:buFontTx/>
                        <a:buNone/>
                        <a:tabLst/>
                        <a:defRPr/>
                      </a:pPr>
                      <a:r>
                        <a:rPr lang="pt-BR" sz="1800" b="0" i="0" kern="1200" noProof="0" dirty="0">
                          <a:solidFill>
                            <a:schemeClr val="accent1"/>
                          </a:solidFill>
                          <a:effectLst/>
                          <a:latin typeface="+mn-lt"/>
                          <a:ea typeface="+mn-ea"/>
                          <a:cs typeface="+mn-cs"/>
                        </a:rPr>
                        <a:t>2-9, 2-10, 2-12, 403-4</a:t>
                      </a:r>
                    </a:p>
                  </a:txBody>
                  <a:tcPr anchor="ctr"/>
                </a:tc>
                <a:extLst>
                  <a:ext uri="{0D108BD9-81ED-4DB2-BD59-A6C34878D82A}">
                    <a16:rowId xmlns:a16="http://schemas.microsoft.com/office/drawing/2014/main" val="3211784147"/>
                  </a:ext>
                </a:extLst>
              </a:tr>
              <a:tr h="298977">
                <a:tc>
                  <a:txBody>
                    <a:bodyPr/>
                    <a:lstStyle/>
                    <a:p>
                      <a:pPr marL="72000" marR="0" lvl="0" indent="0" algn="l" defTabSz="1007991" rtl="0" eaLnBrk="1" fontAlgn="auto" latinLnBrk="0" hangingPunct="1">
                        <a:lnSpc>
                          <a:spcPts val="1800"/>
                        </a:lnSpc>
                        <a:spcBef>
                          <a:spcPts val="0"/>
                        </a:spcBef>
                        <a:spcAft>
                          <a:spcPts val="0"/>
                        </a:spcAft>
                        <a:buClrTx/>
                        <a:buSzTx/>
                        <a:buFontTx/>
                        <a:buNone/>
                        <a:tabLst/>
                        <a:defRPr/>
                      </a:pPr>
                      <a:endParaRPr lang="en-GB" sz="2400" b="0" i="1" kern="1200" noProof="0" dirty="0">
                        <a:solidFill>
                          <a:schemeClr val="tx1"/>
                        </a:solidFill>
                        <a:effectLst/>
                        <a:latin typeface="+mn-lt"/>
                        <a:ea typeface="+mn-ea"/>
                        <a:cs typeface="+mn-cs"/>
                      </a:endParaRPr>
                    </a:p>
                    <a:p>
                      <a:pPr marL="72000" marR="0" lvl="0" indent="0" algn="l" defTabSz="1007991" rtl="0" eaLnBrk="1" fontAlgn="auto" latinLnBrk="0" hangingPunct="1">
                        <a:lnSpc>
                          <a:spcPts val="1800"/>
                        </a:lnSpc>
                        <a:spcBef>
                          <a:spcPts val="0"/>
                        </a:spcBef>
                        <a:spcAft>
                          <a:spcPts val="0"/>
                        </a:spcAft>
                        <a:buClrTx/>
                        <a:buSzTx/>
                        <a:buFontTx/>
                        <a:buNone/>
                        <a:tabLst/>
                        <a:defRPr/>
                      </a:pPr>
                      <a:endParaRPr lang="en-GB" sz="2400" b="0" i="1" kern="1200" noProof="0" dirty="0">
                        <a:solidFill>
                          <a:schemeClr val="tx1"/>
                        </a:solidFill>
                        <a:effectLst/>
                        <a:latin typeface="+mn-lt"/>
                        <a:ea typeface="+mn-ea"/>
                        <a:cs typeface="+mn-cs"/>
                      </a:endParaRPr>
                    </a:p>
                    <a:p>
                      <a:pPr marL="72000" marR="0" lvl="0" indent="0" algn="l" defTabSz="1007991" rtl="0" eaLnBrk="1" fontAlgn="auto" latinLnBrk="0" hangingPunct="1">
                        <a:lnSpc>
                          <a:spcPts val="1800"/>
                        </a:lnSpc>
                        <a:spcBef>
                          <a:spcPts val="0"/>
                        </a:spcBef>
                        <a:spcAft>
                          <a:spcPts val="0"/>
                        </a:spcAft>
                        <a:buClrTx/>
                        <a:buSzTx/>
                        <a:buFontTx/>
                        <a:buNone/>
                        <a:tabLst/>
                        <a:defRPr/>
                      </a:pPr>
                      <a:endParaRPr lang="en-GB" sz="2400" b="0" i="1" kern="1200" noProof="0" dirty="0">
                        <a:solidFill>
                          <a:schemeClr val="tx1"/>
                        </a:solidFill>
                        <a:effectLst/>
                        <a:latin typeface="+mn-lt"/>
                        <a:ea typeface="+mn-ea"/>
                        <a:cs typeface="+mn-cs"/>
                      </a:endParaRPr>
                    </a:p>
                  </a:txBody>
                  <a:tcPr marL="216000" marR="36000" marT="36000" marB="54000"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17.1</a:t>
                      </a:r>
                    </a:p>
                    <a:p>
                      <a:pPr marL="0" marR="0" lvl="0" indent="0" algn="ctr" defTabSz="1007943" rtl="0" eaLnBrk="1" fontAlgn="auto" latinLnBrk="0" hangingPunct="1">
                        <a:lnSpc>
                          <a:spcPct val="100000"/>
                        </a:lnSpc>
                        <a:spcBef>
                          <a:spcPts val="0"/>
                        </a:spcBef>
                        <a:spcAft>
                          <a:spcPts val="0"/>
                        </a:spcAft>
                        <a:buClrTx/>
                        <a:buSzTx/>
                        <a:buFontTx/>
                        <a:buNone/>
                        <a:tabLst/>
                        <a:defRPr/>
                      </a:pPr>
                      <a:r>
                        <a:rPr lang="en-GB" sz="1800" b="0" i="0" kern="1200" noProof="0" dirty="0">
                          <a:solidFill>
                            <a:schemeClr val="accent1"/>
                          </a:solidFill>
                          <a:effectLst/>
                          <a:latin typeface="+mn-lt"/>
                          <a:ea typeface="+mn-ea"/>
                          <a:cs typeface="+mn-cs"/>
                        </a:rPr>
                        <a:t>17.3</a:t>
                      </a:r>
                    </a:p>
                  </a:txBody>
                  <a:tcPr marL="72000" marR="36000" marT="36000" marB="54000" anchor="ctr"/>
                </a:tc>
                <a:tc>
                  <a:txBody>
                    <a:bodyPr/>
                    <a:lstStyle/>
                    <a:p>
                      <a:pPr marL="0" algn="r" defTabSz="1007943" rtl="0" eaLnBrk="1" fontAlgn="b" latinLnBrk="0" hangingPunct="1">
                        <a:lnSpc>
                          <a:spcPts val="1800"/>
                        </a:lnSpc>
                      </a:pPr>
                      <a:r>
                        <a:rPr lang="en-GB" sz="1800" b="0" i="0" kern="1200" noProof="0" dirty="0">
                          <a:solidFill>
                            <a:schemeClr val="accent1"/>
                          </a:solidFill>
                          <a:effectLst/>
                          <a:latin typeface="+mn-lt"/>
                          <a:ea typeface="+mn-ea"/>
                          <a:cs typeface="+mn-cs"/>
                        </a:rPr>
                        <a:t>207-1, 207-2, 207-3</a:t>
                      </a:r>
                    </a:p>
                    <a:p>
                      <a:pPr marL="0" algn="r" defTabSz="1007943" rtl="0" eaLnBrk="1" fontAlgn="b" latinLnBrk="0" hangingPunct="1">
                        <a:lnSpc>
                          <a:spcPts val="1800"/>
                        </a:lnSpc>
                      </a:pPr>
                      <a:r>
                        <a:rPr lang="en-GB" sz="1800" b="0" i="0" kern="1200" noProof="0" dirty="0">
                          <a:solidFill>
                            <a:schemeClr val="accent1"/>
                          </a:solidFill>
                          <a:effectLst/>
                          <a:latin typeface="+mn-lt"/>
                          <a:ea typeface="+mn-ea"/>
                          <a:cs typeface="+mn-cs"/>
                        </a:rPr>
                        <a:t>207-1, 207-2, 207-3</a:t>
                      </a:r>
                    </a:p>
                  </a:txBody>
                  <a:tcPr anchor="ctr"/>
                </a:tc>
                <a:extLst>
                  <a:ext uri="{0D108BD9-81ED-4DB2-BD59-A6C34878D82A}">
                    <a16:rowId xmlns:a16="http://schemas.microsoft.com/office/drawing/2014/main" val="2087953869"/>
                  </a:ext>
                </a:extLst>
              </a:tr>
            </a:tbl>
          </a:graphicData>
        </a:graphic>
      </p:graphicFrame>
      <p:sp>
        <p:nvSpPr>
          <p:cNvPr id="8" name="Text Placeholder 7">
            <a:extLst>
              <a:ext uri="{FF2B5EF4-FFF2-40B4-BE49-F238E27FC236}">
                <a16:creationId xmlns:a16="http://schemas.microsoft.com/office/drawing/2014/main" id="{A63EAF45-F8F0-4A11-E4C4-43FF1C482D3C}"/>
              </a:ext>
            </a:extLst>
          </p:cNvPr>
          <p:cNvSpPr>
            <a:spLocks noGrp="1"/>
          </p:cNvSpPr>
          <p:nvPr>
            <p:ph type="body" sz="quarter" idx="15"/>
          </p:nvPr>
        </p:nvSpPr>
        <p:spPr/>
        <p:txBody>
          <a:bodyPr/>
          <a:lstStyle/>
          <a:p>
            <a:endParaRPr lang="en-GB"/>
          </a:p>
        </p:txBody>
      </p:sp>
      <p:pic>
        <p:nvPicPr>
          <p:cNvPr id="6" name="Picture 5">
            <a:extLst>
              <a:ext uri="{FF2B5EF4-FFF2-40B4-BE49-F238E27FC236}">
                <a16:creationId xmlns:a16="http://schemas.microsoft.com/office/drawing/2014/main" id="{CB7B0C26-9C4F-F9E0-B2C0-1778BAB501CE}"/>
              </a:ext>
            </a:extLst>
          </p:cNvPr>
          <p:cNvPicPr>
            <a:picLocks noChangeAspect="1"/>
          </p:cNvPicPr>
          <p:nvPr/>
        </p:nvPicPr>
        <p:blipFill>
          <a:blip r:embed="rId3"/>
          <a:stretch>
            <a:fillRect/>
          </a:stretch>
        </p:blipFill>
        <p:spPr>
          <a:xfrm>
            <a:off x="634909" y="2596578"/>
            <a:ext cx="595380" cy="720000"/>
          </a:xfrm>
          <a:prstGeom prst="rect">
            <a:avLst/>
          </a:prstGeom>
        </p:spPr>
      </p:pic>
      <p:pic>
        <p:nvPicPr>
          <p:cNvPr id="9" name="Picture 8">
            <a:extLst>
              <a:ext uri="{FF2B5EF4-FFF2-40B4-BE49-F238E27FC236}">
                <a16:creationId xmlns:a16="http://schemas.microsoft.com/office/drawing/2014/main" id="{FA4EEF81-B2D7-AEE4-AAFA-19C08B86F622}"/>
              </a:ext>
            </a:extLst>
          </p:cNvPr>
          <p:cNvPicPr>
            <a:picLocks noChangeAspect="1"/>
          </p:cNvPicPr>
          <p:nvPr/>
        </p:nvPicPr>
        <p:blipFill>
          <a:blip r:embed="rId4"/>
          <a:stretch>
            <a:fillRect/>
          </a:stretch>
        </p:blipFill>
        <p:spPr>
          <a:xfrm>
            <a:off x="646005" y="3587410"/>
            <a:ext cx="638700" cy="720000"/>
          </a:xfrm>
          <a:prstGeom prst="rect">
            <a:avLst/>
          </a:prstGeom>
        </p:spPr>
      </p:pic>
      <p:pic>
        <p:nvPicPr>
          <p:cNvPr id="10" name="Picture 9">
            <a:extLst>
              <a:ext uri="{FF2B5EF4-FFF2-40B4-BE49-F238E27FC236}">
                <a16:creationId xmlns:a16="http://schemas.microsoft.com/office/drawing/2014/main" id="{773FBAF6-EB5B-45A4-7F51-63121994BB34}"/>
              </a:ext>
            </a:extLst>
          </p:cNvPr>
          <p:cNvPicPr>
            <a:picLocks noChangeAspect="1"/>
          </p:cNvPicPr>
          <p:nvPr/>
        </p:nvPicPr>
        <p:blipFill>
          <a:blip r:embed="rId5"/>
          <a:stretch>
            <a:fillRect/>
          </a:stretch>
        </p:blipFill>
        <p:spPr>
          <a:xfrm>
            <a:off x="631800" y="5220359"/>
            <a:ext cx="613340" cy="720000"/>
          </a:xfrm>
          <a:prstGeom prst="rect">
            <a:avLst/>
          </a:prstGeom>
        </p:spPr>
      </p:pic>
      <p:sp>
        <p:nvSpPr>
          <p:cNvPr id="2" name="Rectangle 1">
            <a:extLst>
              <a:ext uri="{FF2B5EF4-FFF2-40B4-BE49-F238E27FC236}">
                <a16:creationId xmlns:a16="http://schemas.microsoft.com/office/drawing/2014/main" id="{4120C0F0-34E3-198B-E75C-CC27CEE0C994}"/>
              </a:ext>
            </a:extLst>
          </p:cNvPr>
          <p:cNvSpPr/>
          <p:nvPr/>
        </p:nvSpPr>
        <p:spPr>
          <a:xfrm>
            <a:off x="318977" y="6992989"/>
            <a:ext cx="2179674" cy="3371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239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B52AB3-6B3D-40CC-8689-691D0CA9BFB4}"/>
              </a:ext>
            </a:extLst>
          </p:cNvPr>
          <p:cNvSpPr>
            <a:spLocks noGrp="1"/>
          </p:cNvSpPr>
          <p:nvPr>
            <p:ph type="body" sz="quarter" idx="16"/>
          </p:nvPr>
        </p:nvSpPr>
        <p:spPr/>
        <p:txBody>
          <a:bodyPr/>
          <a:lstStyle/>
          <a:p>
            <a:r>
              <a:rPr lang="en-US" dirty="0"/>
              <a:t>Global Reporting Initiative (GRI) Content Index</a:t>
            </a:r>
            <a:endParaRPr lang="en-GB" dirty="0"/>
          </a:p>
        </p:txBody>
      </p:sp>
      <p:sp>
        <p:nvSpPr>
          <p:cNvPr id="8" name="Text Placeholder 7">
            <a:extLst>
              <a:ext uri="{FF2B5EF4-FFF2-40B4-BE49-F238E27FC236}">
                <a16:creationId xmlns:a16="http://schemas.microsoft.com/office/drawing/2014/main" id="{A63EAF45-F8F0-4A11-E4C4-43FF1C482D3C}"/>
              </a:ext>
            </a:extLst>
          </p:cNvPr>
          <p:cNvSpPr>
            <a:spLocks noGrp="1"/>
          </p:cNvSpPr>
          <p:nvPr>
            <p:ph type="body" sz="quarter" idx="15"/>
          </p:nvPr>
        </p:nvSpPr>
        <p:spPr/>
        <p:txBody>
          <a:bodyPr/>
          <a:lstStyle/>
          <a:p>
            <a:endParaRPr lang="en-GB"/>
          </a:p>
        </p:txBody>
      </p:sp>
      <p:sp>
        <p:nvSpPr>
          <p:cNvPr id="2" name="Rectangle 1">
            <a:extLst>
              <a:ext uri="{FF2B5EF4-FFF2-40B4-BE49-F238E27FC236}">
                <a16:creationId xmlns:a16="http://schemas.microsoft.com/office/drawing/2014/main" id="{4120C0F0-34E3-198B-E75C-CC27CEE0C994}"/>
              </a:ext>
            </a:extLst>
          </p:cNvPr>
          <p:cNvSpPr/>
          <p:nvPr/>
        </p:nvSpPr>
        <p:spPr>
          <a:xfrm>
            <a:off x="318977" y="6992989"/>
            <a:ext cx="2179674" cy="3371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A7BD83B-72B7-F493-FA58-F5BD5574190B}"/>
              </a:ext>
            </a:extLst>
          </p:cNvPr>
          <p:cNvSpPr txBox="1"/>
          <p:nvPr/>
        </p:nvSpPr>
        <p:spPr>
          <a:xfrm>
            <a:off x="396001" y="1417834"/>
            <a:ext cx="12611082" cy="1169551"/>
          </a:xfrm>
          <a:prstGeom prst="rect">
            <a:avLst/>
          </a:prstGeom>
          <a:noFill/>
        </p:spPr>
        <p:txBody>
          <a:bodyPr wrap="square" rtlCol="0">
            <a:spAutoFit/>
          </a:bodyPr>
          <a:lstStyle/>
          <a:p>
            <a:r>
              <a:rPr lang="en-GB" sz="1400" b="1" dirty="0"/>
              <a:t>Statement of use: </a:t>
            </a:r>
            <a:r>
              <a:rPr lang="en-GB" sz="1400" dirty="0"/>
              <a:t>Synthomer plc has reported the information cited in this GRI content index for the period 1 January 2025 to 31 December 2025 with reference to the GRI Standards. This table references the GRI Universal Standards 2021 and identifies where Synthomer addresses each disclosure topic – the 2025 Annual Report, the separate 2025 ESG </a:t>
            </a:r>
            <a:r>
              <a:rPr lang="en-GB" sz="1400" dirty="0" err="1"/>
              <a:t>Datapack</a:t>
            </a:r>
            <a:r>
              <a:rPr lang="en-GB" sz="1400" dirty="0"/>
              <a:t>, and our </a:t>
            </a:r>
            <a:r>
              <a:rPr lang="en-GB" sz="1400" dirty="0">
                <a:hlinkClick r:id="rId3"/>
              </a:rPr>
              <a:t>website</a:t>
            </a:r>
            <a:r>
              <a:rPr lang="en-GB" sz="1400" dirty="0"/>
              <a:t>.</a:t>
            </a:r>
          </a:p>
          <a:p>
            <a:r>
              <a:rPr lang="en-GB" sz="1400" b="1" dirty="0"/>
              <a:t>GRI Standards used: </a:t>
            </a:r>
            <a:r>
              <a:rPr lang="en-GB" sz="1400" dirty="0"/>
              <a:t>GRI Universal Standards 2021 (GRI 1: Foundation 2021, GRI 2: General Disclosures 2021, GRI 3: Material Topics 2021) and material GRI Topic Standards</a:t>
            </a:r>
          </a:p>
        </p:txBody>
      </p:sp>
      <p:graphicFrame>
        <p:nvGraphicFramePr>
          <p:cNvPr id="3" name="Table 2">
            <a:extLst>
              <a:ext uri="{FF2B5EF4-FFF2-40B4-BE49-F238E27FC236}">
                <a16:creationId xmlns:a16="http://schemas.microsoft.com/office/drawing/2014/main" id="{5B4DEC29-EFB5-BC6F-29DD-B2D19EF2AD74}"/>
              </a:ext>
            </a:extLst>
          </p:cNvPr>
          <p:cNvGraphicFramePr>
            <a:graphicFrameLocks noGrp="1"/>
          </p:cNvGraphicFramePr>
          <p:nvPr>
            <p:extLst>
              <p:ext uri="{D42A27DB-BD31-4B8C-83A1-F6EECF244321}">
                <p14:modId xmlns:p14="http://schemas.microsoft.com/office/powerpoint/2010/main" val="180364247"/>
              </p:ext>
            </p:extLst>
          </p:nvPr>
        </p:nvGraphicFramePr>
        <p:xfrm>
          <a:off x="2051718" y="2587385"/>
          <a:ext cx="9360151" cy="4820070"/>
        </p:xfrm>
        <a:graphic>
          <a:graphicData uri="http://schemas.openxmlformats.org/drawingml/2006/table">
            <a:tbl>
              <a:tblPr>
                <a:tableStyleId>{5C22544A-7EE6-4342-B048-85BDC9FD1C3A}</a:tableStyleId>
              </a:tblPr>
              <a:tblGrid>
                <a:gridCol w="2094117">
                  <a:extLst>
                    <a:ext uri="{9D8B030D-6E8A-4147-A177-3AD203B41FA5}">
                      <a16:colId xmlns:a16="http://schemas.microsoft.com/office/drawing/2014/main" val="1498821701"/>
                    </a:ext>
                  </a:extLst>
                </a:gridCol>
                <a:gridCol w="4984549">
                  <a:extLst>
                    <a:ext uri="{9D8B030D-6E8A-4147-A177-3AD203B41FA5}">
                      <a16:colId xmlns:a16="http://schemas.microsoft.com/office/drawing/2014/main" val="1669609218"/>
                    </a:ext>
                  </a:extLst>
                </a:gridCol>
                <a:gridCol w="2281485">
                  <a:extLst>
                    <a:ext uri="{9D8B030D-6E8A-4147-A177-3AD203B41FA5}">
                      <a16:colId xmlns:a16="http://schemas.microsoft.com/office/drawing/2014/main" val="3401989487"/>
                    </a:ext>
                  </a:extLst>
                </a:gridCol>
              </a:tblGrid>
              <a:tr h="159861">
                <a:tc>
                  <a:txBody>
                    <a:bodyPr/>
                    <a:lstStyle/>
                    <a:p>
                      <a:pPr algn="l" fontAlgn="b">
                        <a:buNone/>
                      </a:pPr>
                      <a:r>
                        <a:rPr lang="en-GB" sz="1000" u="none" strike="noStrike">
                          <a:effectLst/>
                        </a:rPr>
                        <a:t>GRI standard </a:t>
                      </a:r>
                      <a:endParaRPr lang="en-GB" sz="1000" b="1"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Disclosure </a:t>
                      </a:r>
                      <a:endParaRPr lang="en-GB" sz="1000" b="1"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Location</a:t>
                      </a:r>
                      <a:endParaRPr lang="en-GB" sz="1000" b="1"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1569024636"/>
                  </a:ext>
                </a:extLst>
              </a:tr>
              <a:tr h="159861">
                <a:tc>
                  <a:txBody>
                    <a:bodyPr/>
                    <a:lstStyle/>
                    <a:p>
                      <a:pPr algn="l" fontAlgn="b">
                        <a:buNone/>
                      </a:pPr>
                      <a:r>
                        <a:rPr lang="en-GB" sz="1000" u="none" strike="noStrike">
                          <a:effectLst/>
                        </a:rPr>
                        <a:t>GRI 2:</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2-1 Organisational details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1-4, 145, 154-156, back cover</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2637361976"/>
                  </a:ext>
                </a:extLst>
              </a:tr>
              <a:tr h="159861">
                <a:tc>
                  <a:txBody>
                    <a:bodyPr/>
                    <a:lstStyle/>
                    <a:p>
                      <a:pPr algn="l" fontAlgn="b">
                        <a:buNone/>
                      </a:pPr>
                      <a:r>
                        <a:rPr lang="en-GB" sz="1000" u="none" strike="noStrike">
                          <a:effectLst/>
                        </a:rPr>
                        <a:t>General Disclosures 2021</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2-2 Entities included in the organisation’s sustainability reporting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206</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3438207190"/>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2-3 Reporting period, frequency and contact point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26, 207</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1655705660"/>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2-4 Restatements of information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206</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1992117407"/>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2-5 External assurance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Website</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2796690634"/>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2-6 Activities, value chain and other business relationships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1-4, 20-40</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484007662"/>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2-7 Employees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36-40, 43, Synthomer ESG Data Pack</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647716965"/>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2-9 Governance structure and composition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45-48, 58-59, 68-74</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3588898933"/>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2-10 Nomination and selection of the highest governance body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95-97</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4062731027"/>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2-11 Chair of the highest governance body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68-69</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3598539433"/>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2-12 Role of the highest governance body in overseeing the management of impacts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45-48, 58-63, 74</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2883444652"/>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2-13 Delegation of responsibility for managing impacts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74</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481956202"/>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2-14 Role of the highest governance body in sustainability reporting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74, 88-94</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275076684"/>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2-15 Conflicts of interest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55, 83-87</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2749603328"/>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2-16 Communication of critical concerns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55, 78-87, ESG Data Pack</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2327251357"/>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2-17 Collective knowledge of the highest governance body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67-71</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2641258762"/>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2-18 Review of the performance of the highest governance body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67</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214927350"/>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2-19 Remuneration policies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87, 98-110</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2309893303"/>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2-20 Process to determine remuneration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87, 98-110</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912567885"/>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2-21 Annual total compensation ratio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124</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495924798"/>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2-22 Statement on sustainable development strategy</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3, 5-6, 7-9, 77</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1350074246"/>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2-23 Policy commitments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65</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547272095"/>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2-24 Embedding policy commitments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65</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3416507649"/>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2-25 Processes to remediate negative impacts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45-56, 65</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3349240859"/>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2-26 Mechanisms for seeking advice and raising concerns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55, 84</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260322203"/>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2-27 Compliance with laws and regulations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55, 64, 65</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605653047"/>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2-28 Membership associations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27, 31</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838735124"/>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2-29 Approach to stakeholder engagement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26-31, 36-39, 78-82</a:t>
                      </a:r>
                      <a:endParaRPr lang="en-GB" sz="1000" b="0" i="0" u="none" strike="noStrike">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823027227"/>
                  </a:ext>
                </a:extLst>
              </a:tr>
              <a:tr h="159861">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a:effectLst/>
                        </a:rPr>
                        <a:t>2-30 Collective bargaining agreements Synthomer </a:t>
                      </a:r>
                      <a:endParaRPr lang="en-GB" sz="1000" b="0" i="0" u="none" strike="noStrike">
                        <a:solidFill>
                          <a:srgbClr val="000000"/>
                        </a:solidFill>
                        <a:effectLst/>
                        <a:latin typeface="Aptos Narrow" panose="020B0004020202020204" pitchFamily="34" charset="0"/>
                      </a:endParaRPr>
                    </a:p>
                  </a:txBody>
                  <a:tcPr marL="8269" marR="8269" marT="8269" marB="0" anchor="b"/>
                </a:tc>
                <a:tc>
                  <a:txBody>
                    <a:bodyPr/>
                    <a:lstStyle/>
                    <a:p>
                      <a:pPr algn="l" fontAlgn="b">
                        <a:buNone/>
                      </a:pPr>
                      <a:r>
                        <a:rPr lang="en-GB" sz="1000" u="none" strike="noStrike" dirty="0">
                          <a:effectLst/>
                        </a:rPr>
                        <a:t>ESG Data Pack</a:t>
                      </a:r>
                      <a:endParaRPr lang="en-GB" sz="1000" b="0" i="0" u="none" strike="noStrike" dirty="0">
                        <a:solidFill>
                          <a:srgbClr val="000000"/>
                        </a:solidFill>
                        <a:effectLst/>
                        <a:latin typeface="Aptos Narrow" panose="020B0004020202020204" pitchFamily="34" charset="0"/>
                      </a:endParaRPr>
                    </a:p>
                  </a:txBody>
                  <a:tcPr marL="8269" marR="8269" marT="8269" marB="0" anchor="b"/>
                </a:tc>
                <a:extLst>
                  <a:ext uri="{0D108BD9-81ED-4DB2-BD59-A6C34878D82A}">
                    <a16:rowId xmlns:a16="http://schemas.microsoft.com/office/drawing/2014/main" val="177947368"/>
                  </a:ext>
                </a:extLst>
              </a:tr>
            </a:tbl>
          </a:graphicData>
        </a:graphic>
      </p:graphicFrame>
    </p:spTree>
    <p:extLst>
      <p:ext uri="{BB962C8B-B14F-4D97-AF65-F5344CB8AC3E}">
        <p14:creationId xmlns:p14="http://schemas.microsoft.com/office/powerpoint/2010/main" val="268339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B52AB3-6B3D-40CC-8689-691D0CA9BFB4}"/>
              </a:ext>
            </a:extLst>
          </p:cNvPr>
          <p:cNvSpPr>
            <a:spLocks noGrp="1"/>
          </p:cNvSpPr>
          <p:nvPr>
            <p:ph type="body" sz="quarter" idx="16"/>
          </p:nvPr>
        </p:nvSpPr>
        <p:spPr/>
        <p:txBody>
          <a:bodyPr/>
          <a:lstStyle/>
          <a:p>
            <a:r>
              <a:rPr lang="en-US" dirty="0"/>
              <a:t>Global Reporting Initiative (GRI) Content Index</a:t>
            </a:r>
            <a:endParaRPr lang="en-GB" dirty="0"/>
          </a:p>
        </p:txBody>
      </p:sp>
      <p:sp>
        <p:nvSpPr>
          <p:cNvPr id="8" name="Text Placeholder 7">
            <a:extLst>
              <a:ext uri="{FF2B5EF4-FFF2-40B4-BE49-F238E27FC236}">
                <a16:creationId xmlns:a16="http://schemas.microsoft.com/office/drawing/2014/main" id="{A63EAF45-F8F0-4A11-E4C4-43FF1C482D3C}"/>
              </a:ext>
            </a:extLst>
          </p:cNvPr>
          <p:cNvSpPr>
            <a:spLocks noGrp="1"/>
          </p:cNvSpPr>
          <p:nvPr>
            <p:ph type="body" sz="quarter" idx="15"/>
          </p:nvPr>
        </p:nvSpPr>
        <p:spPr/>
        <p:txBody>
          <a:bodyPr/>
          <a:lstStyle/>
          <a:p>
            <a:endParaRPr lang="en-GB"/>
          </a:p>
        </p:txBody>
      </p:sp>
      <p:sp>
        <p:nvSpPr>
          <p:cNvPr id="2" name="Rectangle 1">
            <a:extLst>
              <a:ext uri="{FF2B5EF4-FFF2-40B4-BE49-F238E27FC236}">
                <a16:creationId xmlns:a16="http://schemas.microsoft.com/office/drawing/2014/main" id="{4120C0F0-34E3-198B-E75C-CC27CEE0C994}"/>
              </a:ext>
            </a:extLst>
          </p:cNvPr>
          <p:cNvSpPr/>
          <p:nvPr/>
        </p:nvSpPr>
        <p:spPr>
          <a:xfrm>
            <a:off x="318977" y="6992989"/>
            <a:ext cx="2179674" cy="3371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8C292A40-D46E-64E8-1E4D-D19824161291}"/>
              </a:ext>
            </a:extLst>
          </p:cNvPr>
          <p:cNvGraphicFramePr>
            <a:graphicFrameLocks noGrp="1"/>
          </p:cNvGraphicFramePr>
          <p:nvPr>
            <p:extLst>
              <p:ext uri="{D42A27DB-BD31-4B8C-83A1-F6EECF244321}">
                <p14:modId xmlns:p14="http://schemas.microsoft.com/office/powerpoint/2010/main" val="1778370423"/>
              </p:ext>
            </p:extLst>
          </p:nvPr>
        </p:nvGraphicFramePr>
        <p:xfrm>
          <a:off x="2652635" y="2083246"/>
          <a:ext cx="8158317" cy="4909743"/>
        </p:xfrm>
        <a:graphic>
          <a:graphicData uri="http://schemas.openxmlformats.org/drawingml/2006/table">
            <a:tbl>
              <a:tblPr>
                <a:tableStyleId>{5C22544A-7EE6-4342-B048-85BDC9FD1C3A}</a:tableStyleId>
              </a:tblPr>
              <a:tblGrid>
                <a:gridCol w="1930287">
                  <a:extLst>
                    <a:ext uri="{9D8B030D-6E8A-4147-A177-3AD203B41FA5}">
                      <a16:colId xmlns:a16="http://schemas.microsoft.com/office/drawing/2014/main" val="3689672774"/>
                    </a:ext>
                  </a:extLst>
                </a:gridCol>
                <a:gridCol w="4272471">
                  <a:extLst>
                    <a:ext uri="{9D8B030D-6E8A-4147-A177-3AD203B41FA5}">
                      <a16:colId xmlns:a16="http://schemas.microsoft.com/office/drawing/2014/main" val="2777082116"/>
                    </a:ext>
                  </a:extLst>
                </a:gridCol>
                <a:gridCol w="1955559">
                  <a:extLst>
                    <a:ext uri="{9D8B030D-6E8A-4147-A177-3AD203B41FA5}">
                      <a16:colId xmlns:a16="http://schemas.microsoft.com/office/drawing/2014/main" val="3630439688"/>
                    </a:ext>
                  </a:extLst>
                </a:gridCol>
              </a:tblGrid>
              <a:tr h="137024">
                <a:tc>
                  <a:txBody>
                    <a:bodyPr/>
                    <a:lstStyle/>
                    <a:p>
                      <a:pPr algn="l" fontAlgn="b">
                        <a:buNone/>
                      </a:pPr>
                      <a:r>
                        <a:rPr lang="en-GB" sz="800" u="none" strike="noStrike">
                          <a:effectLst/>
                        </a:rPr>
                        <a:t>GRI standard </a:t>
                      </a:r>
                      <a:endParaRPr lang="en-GB" sz="800" b="1"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Disclosure </a:t>
                      </a:r>
                      <a:endParaRPr lang="en-GB" sz="800" b="1"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Location</a:t>
                      </a:r>
                      <a:endParaRPr lang="en-GB" sz="800" b="1"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3067964238"/>
                  </a:ext>
                </a:extLst>
              </a:tr>
              <a:tr h="137024">
                <a:tc>
                  <a:txBody>
                    <a:bodyPr/>
                    <a:lstStyle/>
                    <a:p>
                      <a:pPr algn="l" fontAlgn="b">
                        <a:buNone/>
                      </a:pPr>
                      <a:r>
                        <a:rPr lang="en-GB" sz="800" u="none" strike="noStrike">
                          <a:effectLst/>
                        </a:rPr>
                        <a:t>GRI 3:</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3-1 Process to determine material topics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3314399822"/>
                  </a:ext>
                </a:extLst>
              </a:tr>
              <a:tr h="137024">
                <a:tc>
                  <a:txBody>
                    <a:bodyPr/>
                    <a:lstStyle/>
                    <a:p>
                      <a:pPr algn="l" fontAlgn="b">
                        <a:buNone/>
                      </a:pPr>
                      <a:r>
                        <a:rPr lang="en-GB" sz="800" u="none" strike="noStrike">
                          <a:effectLst/>
                        </a:rPr>
                        <a:t>Material Topics 2021</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3-2 List of material topics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 49-56</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1472654350"/>
                  </a:ext>
                </a:extLst>
              </a:tr>
              <a:tr h="137024">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3-3 Management of material topics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 45-48</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38430916"/>
                  </a:ext>
                </a:extLst>
              </a:tr>
              <a:tr h="137024">
                <a:tc>
                  <a:txBody>
                    <a:bodyPr/>
                    <a:lstStyle/>
                    <a:p>
                      <a:pPr algn="l" fontAlgn="b">
                        <a:buNone/>
                      </a:pPr>
                      <a:r>
                        <a:rPr lang="en-GB" sz="800" u="none" strike="noStrike">
                          <a:effectLst/>
                        </a:rPr>
                        <a:t>GRI 201:</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201-1 Direct economic value generated and distributed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138-144</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1901145334"/>
                  </a:ext>
                </a:extLst>
              </a:tr>
              <a:tr h="137024">
                <a:tc>
                  <a:txBody>
                    <a:bodyPr/>
                    <a:lstStyle/>
                    <a:p>
                      <a:pPr algn="l" fontAlgn="b">
                        <a:buNone/>
                      </a:pPr>
                      <a:r>
                        <a:rPr lang="en-GB" sz="800" u="none" strike="noStrike">
                          <a:effectLst/>
                        </a:rPr>
                        <a:t>Economic Performance 2016</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201-2 Financial implications and other risks and opportunities due to climate change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58-63, 134</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1739454339"/>
                  </a:ext>
                </a:extLst>
              </a:tr>
              <a:tr h="137024">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201-3 Defined benefit plan obligations and other retirement plans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178-183</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1272147396"/>
                  </a:ext>
                </a:extLst>
              </a:tr>
              <a:tr h="137024">
                <a:tc>
                  <a:txBody>
                    <a:bodyPr/>
                    <a:lstStyle/>
                    <a:p>
                      <a:pPr algn="l" fontAlgn="b">
                        <a:buNone/>
                      </a:pPr>
                      <a:r>
                        <a:rPr lang="en-GB" sz="800" u="none" strike="noStrike">
                          <a:effectLst/>
                        </a:rPr>
                        <a:t>GRI 205:</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205-1 Operations assessed for risks related to corruption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55, 65</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329363991"/>
                  </a:ext>
                </a:extLst>
              </a:tr>
              <a:tr h="137024">
                <a:tc>
                  <a:txBody>
                    <a:bodyPr/>
                    <a:lstStyle/>
                    <a:p>
                      <a:pPr algn="l" fontAlgn="b">
                        <a:buNone/>
                      </a:pPr>
                      <a:r>
                        <a:rPr lang="en-GB" sz="800" u="none" strike="noStrike">
                          <a:effectLst/>
                        </a:rPr>
                        <a:t>Anti-corruption 2016</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205-2 Communication and training about anti-corruption policies and procedures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55</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3116917041"/>
                  </a:ext>
                </a:extLst>
              </a:tr>
              <a:tr h="137024">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205-3 Confirmed incidents of corruption and actions taken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55</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149464047"/>
                  </a:ext>
                </a:extLst>
              </a:tr>
              <a:tr h="137024">
                <a:tc>
                  <a:txBody>
                    <a:bodyPr/>
                    <a:lstStyle/>
                    <a:p>
                      <a:pPr algn="l" fontAlgn="b">
                        <a:buNone/>
                      </a:pPr>
                      <a:r>
                        <a:rPr lang="en-GB" sz="800" u="none" strike="noStrike">
                          <a:effectLst/>
                        </a:rPr>
                        <a:t>GRI 206: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206-1 Legal actions for anti-competitive behaviour, anti-trust, and monopoly practices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55</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1489022749"/>
                  </a:ext>
                </a:extLst>
              </a:tr>
              <a:tr h="137024">
                <a:tc>
                  <a:txBody>
                    <a:bodyPr/>
                    <a:lstStyle/>
                    <a:p>
                      <a:pPr algn="l" fontAlgn="b">
                        <a:buNone/>
                      </a:pPr>
                      <a:r>
                        <a:rPr lang="en-GB" sz="800" u="none" strike="noStrike">
                          <a:effectLst/>
                        </a:rPr>
                        <a:t> Anti-competitive Behavior 2016</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576301841"/>
                  </a:ext>
                </a:extLst>
              </a:tr>
              <a:tr h="137024">
                <a:tc>
                  <a:txBody>
                    <a:bodyPr/>
                    <a:lstStyle/>
                    <a:p>
                      <a:pPr algn="l" fontAlgn="b">
                        <a:buNone/>
                      </a:pPr>
                      <a:r>
                        <a:rPr lang="en-GB" sz="800" u="none" strike="noStrike">
                          <a:effectLst/>
                        </a:rPr>
                        <a:t>GRI 207:</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207-1 Approach to tax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147-148, 158-160, Synthomer Group Policies</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1737975565"/>
                  </a:ext>
                </a:extLst>
              </a:tr>
              <a:tr h="137024">
                <a:tc>
                  <a:txBody>
                    <a:bodyPr/>
                    <a:lstStyle/>
                    <a:p>
                      <a:pPr algn="l" fontAlgn="b">
                        <a:buNone/>
                      </a:pPr>
                      <a:r>
                        <a:rPr lang="en-GB" sz="800" u="none" strike="noStrike">
                          <a:effectLst/>
                        </a:rPr>
                        <a:t>Tax 2019</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207-2 Tax governance, control, and risk management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147-148</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600800308"/>
                  </a:ext>
                </a:extLst>
              </a:tr>
              <a:tr h="137024">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207-3 Stakeholder engagement and management of concerns related to tax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78-82</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2899191261"/>
                  </a:ext>
                </a:extLst>
              </a:tr>
              <a:tr h="137024">
                <a:tc>
                  <a:txBody>
                    <a:bodyPr/>
                    <a:lstStyle/>
                    <a:p>
                      <a:pPr algn="l" fontAlgn="b">
                        <a:buNone/>
                      </a:pPr>
                      <a:r>
                        <a:rPr lang="en-GB" sz="800" u="none" strike="noStrike">
                          <a:effectLst/>
                        </a:rPr>
                        <a:t>GRI 302:</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302-1 Energy consumption within the organisation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203, Synthomer ESG Data Pack</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3248481243"/>
                  </a:ext>
                </a:extLst>
              </a:tr>
              <a:tr h="137024">
                <a:tc>
                  <a:txBody>
                    <a:bodyPr/>
                    <a:lstStyle/>
                    <a:p>
                      <a:pPr algn="l" fontAlgn="b">
                        <a:buNone/>
                      </a:pPr>
                      <a:r>
                        <a:rPr lang="en-GB" sz="800" u="none" strike="noStrike">
                          <a:effectLst/>
                        </a:rPr>
                        <a:t>Energy 2016</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302-3 Energy intensity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203</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3144696191"/>
                  </a:ext>
                </a:extLst>
              </a:tr>
              <a:tr h="137024">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302-4 Reduction of energy consumption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42, 203</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2461781247"/>
                  </a:ext>
                </a:extLst>
              </a:tr>
              <a:tr h="137024">
                <a:tc>
                  <a:txBody>
                    <a:bodyPr/>
                    <a:lstStyle/>
                    <a:p>
                      <a:pPr algn="l" fontAlgn="b">
                        <a:buNone/>
                      </a:pPr>
                      <a:r>
                        <a:rPr lang="en-GB" sz="800" u="none" strike="noStrike">
                          <a:effectLst/>
                        </a:rPr>
                        <a:t>GRI 303:</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303-1 Interactions with water as a shared resource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42, Sustainability Insights</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137445372"/>
                  </a:ext>
                </a:extLst>
              </a:tr>
              <a:tr h="137024">
                <a:tc>
                  <a:txBody>
                    <a:bodyPr/>
                    <a:lstStyle/>
                    <a:p>
                      <a:pPr algn="l" fontAlgn="b">
                        <a:buNone/>
                      </a:pPr>
                      <a:r>
                        <a:rPr lang="en-GB" sz="800" u="none" strike="noStrike">
                          <a:effectLst/>
                        </a:rPr>
                        <a:t>Water and Effluents 2018</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303-3 Water withdrawal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42, 204-205</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1300681045"/>
                  </a:ext>
                </a:extLst>
              </a:tr>
              <a:tr h="137024">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303-5 Water consumption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205</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3889982667"/>
                  </a:ext>
                </a:extLst>
              </a:tr>
              <a:tr h="137024">
                <a:tc>
                  <a:txBody>
                    <a:bodyPr/>
                    <a:lstStyle/>
                    <a:p>
                      <a:pPr algn="l" fontAlgn="b">
                        <a:buNone/>
                      </a:pPr>
                      <a:r>
                        <a:rPr lang="en-GB" sz="800" u="none" strike="noStrike">
                          <a:effectLst/>
                        </a:rPr>
                        <a:t>GRI 305:</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305-1 Direct (Scope 1) GHG emissions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42, 203, Synthomer ESG Data Pack</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2320080805"/>
                  </a:ext>
                </a:extLst>
              </a:tr>
              <a:tr h="137024">
                <a:tc>
                  <a:txBody>
                    <a:bodyPr/>
                    <a:lstStyle/>
                    <a:p>
                      <a:pPr algn="l" fontAlgn="b">
                        <a:buNone/>
                      </a:pPr>
                      <a:r>
                        <a:rPr lang="en-GB" sz="800" u="none" strike="noStrike">
                          <a:effectLst/>
                        </a:rPr>
                        <a:t>Emissions 2016</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305-2 Energy indirect (Scope 2) GHG emissions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42, 203, </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172891493"/>
                  </a:ext>
                </a:extLst>
              </a:tr>
              <a:tr h="137024">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305-3 Other indirect (Scope 3) GHG emissions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42, 204, Synthomer ESG Data Pack</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4271606195"/>
                  </a:ext>
                </a:extLst>
              </a:tr>
              <a:tr h="137024">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305-4 GHG emissions intensity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204</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509108076"/>
                  </a:ext>
                </a:extLst>
              </a:tr>
              <a:tr h="137024">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305-5 Reduction of GHG emissions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42, Sustainability Insights</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3249103658"/>
                  </a:ext>
                </a:extLst>
              </a:tr>
              <a:tr h="137024">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305-6 Emissions of ozone-depleting substances (ODS)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204</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4094041123"/>
                  </a:ext>
                </a:extLst>
              </a:tr>
              <a:tr h="137024">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305-7 Nitrogen oxides (NOx), sulfur oxides (SOx), and other significant air emissions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204</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4222229068"/>
                  </a:ext>
                </a:extLst>
              </a:tr>
              <a:tr h="137024">
                <a:tc>
                  <a:txBody>
                    <a:bodyPr/>
                    <a:lstStyle/>
                    <a:p>
                      <a:pPr algn="l" fontAlgn="b">
                        <a:buNone/>
                      </a:pPr>
                      <a:r>
                        <a:rPr lang="en-GB" sz="800" u="none" strike="noStrike">
                          <a:effectLst/>
                        </a:rPr>
                        <a:t>GRI 306:</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306-1 Waste generation and significant waste-related impacts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42, 205-206, Sustainability Insights</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2111414731"/>
                  </a:ext>
                </a:extLst>
              </a:tr>
              <a:tr h="137024">
                <a:tc>
                  <a:txBody>
                    <a:bodyPr/>
                    <a:lstStyle/>
                    <a:p>
                      <a:pPr algn="l" fontAlgn="b">
                        <a:buNone/>
                      </a:pPr>
                      <a:r>
                        <a:rPr lang="en-GB" sz="800" u="none" strike="noStrike">
                          <a:effectLst/>
                        </a:rPr>
                        <a:t>Waste 2020</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306-2 Management of significant waste-related impacts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42</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2981455034"/>
                  </a:ext>
                </a:extLst>
              </a:tr>
              <a:tr h="137024">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306-3 Waste generated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205-206</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539348284"/>
                  </a:ext>
                </a:extLst>
              </a:tr>
              <a:tr h="137024">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306-4 Waste diverted from disposal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205-206</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3531210866"/>
                  </a:ext>
                </a:extLst>
              </a:tr>
              <a:tr h="137024">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306-5 Waste directed to disposal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205-206</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701377884"/>
                  </a:ext>
                </a:extLst>
              </a:tr>
              <a:tr h="137024">
                <a:tc>
                  <a:txBody>
                    <a:bodyPr/>
                    <a:lstStyle/>
                    <a:p>
                      <a:pPr algn="l" fontAlgn="b">
                        <a:buNone/>
                      </a:pPr>
                      <a:r>
                        <a:rPr lang="en-GB" sz="800" u="none" strike="noStrike">
                          <a:effectLst/>
                        </a:rPr>
                        <a:t>GRI 308: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 308-1 New suppliers that were screened using environmental criteria </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r>
                        <a:rPr lang="en-GB" sz="800" u="none" strike="noStrike">
                          <a:effectLst/>
                        </a:rPr>
                        <a:t>Synthomer ESG Data Pack</a:t>
                      </a:r>
                      <a:endParaRPr lang="en-GB" sz="800" b="0" i="0" u="none" strike="noStrike">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2618611623"/>
                  </a:ext>
                </a:extLst>
              </a:tr>
              <a:tr h="137024">
                <a:tc>
                  <a:txBody>
                    <a:bodyPr/>
                    <a:lstStyle/>
                    <a:p>
                      <a:pPr algn="l" fontAlgn="b">
                        <a:buNone/>
                      </a:pPr>
                      <a:r>
                        <a:rPr lang="en-GB" sz="800" u="none" strike="noStrike">
                          <a:effectLst/>
                        </a:rPr>
                        <a:t>Supplier Environmental Assessment 2016</a:t>
                      </a: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endParaRPr lang="en-GB" sz="800" b="0" i="0" u="none" strike="noStrike">
                        <a:solidFill>
                          <a:srgbClr val="000000"/>
                        </a:solidFill>
                        <a:effectLst/>
                        <a:latin typeface="Aptos Narrow" panose="020B0004020202020204" pitchFamily="34" charset="0"/>
                      </a:endParaRPr>
                    </a:p>
                  </a:txBody>
                  <a:tcPr marL="7087" marR="7087" marT="7087" marB="0" anchor="b"/>
                </a:tc>
                <a:tc>
                  <a:txBody>
                    <a:bodyPr/>
                    <a:lstStyle/>
                    <a:p>
                      <a:pPr algn="l" fontAlgn="b">
                        <a:buNone/>
                      </a:pPr>
                      <a:endParaRPr lang="en-GB" sz="800" b="0" i="0" u="none" strike="noStrike" dirty="0">
                        <a:solidFill>
                          <a:srgbClr val="000000"/>
                        </a:solidFill>
                        <a:effectLst/>
                        <a:latin typeface="Aptos Narrow" panose="020B0004020202020204" pitchFamily="34" charset="0"/>
                      </a:endParaRPr>
                    </a:p>
                  </a:txBody>
                  <a:tcPr marL="7087" marR="7087" marT="7087" marB="0" anchor="b"/>
                </a:tc>
                <a:extLst>
                  <a:ext uri="{0D108BD9-81ED-4DB2-BD59-A6C34878D82A}">
                    <a16:rowId xmlns:a16="http://schemas.microsoft.com/office/drawing/2014/main" val="4202029175"/>
                  </a:ext>
                </a:extLst>
              </a:tr>
            </a:tbl>
          </a:graphicData>
        </a:graphic>
      </p:graphicFrame>
    </p:spTree>
    <p:extLst>
      <p:ext uri="{BB962C8B-B14F-4D97-AF65-F5344CB8AC3E}">
        <p14:creationId xmlns:p14="http://schemas.microsoft.com/office/powerpoint/2010/main" val="1682476442"/>
      </p:ext>
    </p:extLst>
  </p:cSld>
  <p:clrMapOvr>
    <a:masterClrMapping/>
  </p:clrMapOvr>
</p:sld>
</file>

<file path=ppt/theme/theme1.xml><?xml version="1.0" encoding="utf-8"?>
<a:theme xmlns:a="http://schemas.openxmlformats.org/drawingml/2006/main" name="Office">
  <a:themeElements>
    <a:clrScheme name="Synthomer Colours 1">
      <a:dk1>
        <a:srgbClr val="3C3C3B"/>
      </a:dk1>
      <a:lt1>
        <a:srgbClr val="FFFFFF"/>
      </a:lt1>
      <a:dk2>
        <a:srgbClr val="44546A"/>
      </a:dk2>
      <a:lt2>
        <a:srgbClr val="E7E6E6"/>
      </a:lt2>
      <a:accent1>
        <a:srgbClr val="16496F"/>
      </a:accent1>
      <a:accent2>
        <a:srgbClr val="0091C7"/>
      </a:accent2>
      <a:accent3>
        <a:srgbClr val="79AC49"/>
      </a:accent3>
      <a:accent4>
        <a:srgbClr val="F09600"/>
      </a:accent4>
      <a:accent5>
        <a:srgbClr val="4834A8"/>
      </a:accent5>
      <a:accent6>
        <a:srgbClr val="15183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nthomer_Corp_Pres_Template_06042020_reduced  -  Schreibgeschützt" id="{AD4850EA-FA61-4F1B-96BD-B529EBD3CBF7}" vid="{86435FCF-87F4-4858-BBD2-65CF027A2A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2E5295C42078349AAF8B18D6621BC9D" ma:contentTypeVersion="22" ma:contentTypeDescription="Create a new document." ma:contentTypeScope="" ma:versionID="37bbc8a3a0b99f12b2fbdd2ce92a8d4c">
  <xsd:schema xmlns:xsd="http://www.w3.org/2001/XMLSchema" xmlns:xs="http://www.w3.org/2001/XMLSchema" xmlns:p="http://schemas.microsoft.com/office/2006/metadata/properties" xmlns:ns2="df61b999-18de-42db-98ae-4e36e99a9d1e" xmlns:ns3="6df69b66-fcb2-4d00-bac9-b61b9b4db40d" targetNamespace="http://schemas.microsoft.com/office/2006/metadata/properties" ma:root="true" ma:fieldsID="d45ff79ec400255ad8885015b865aa3a" ns2:_="" ns3:_="">
    <xsd:import namespace="df61b999-18de-42db-98ae-4e36e99a9d1e"/>
    <xsd:import namespace="6df69b66-fcb2-4d00-bac9-b61b9b4db40d"/>
    <xsd:element name="properties">
      <xsd:complexType>
        <xsd:sequence>
          <xsd:element name="documentManagement">
            <xsd:complexType>
              <xsd:all>
                <xsd:element ref="ns2:_dlc_DocId" minOccurs="0"/>
                <xsd:element ref="ns2:_dlc_DocIdUrl" minOccurs="0"/>
                <xsd:element ref="ns2:_dlc_DocIdPersistId" minOccurs="0"/>
                <xsd:element ref="ns2:Original_x0020_SF_x0020_Folder" minOccurs="0"/>
                <xsd:element ref="ns2:ee44b1dbf967415bb9a09a91749d7b9e" minOccurs="0"/>
                <xsd:element ref="ns2:TaxCatchAll"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1b999-18de-42db-98ae-4e36e99a9d1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Original_x0020_SF_x0020_Folder" ma:index="11" nillable="true" ma:displayName="Original SF Folder" ma:internalName="Original_x0020_SF_x0020_Folder">
      <xsd:simpleType>
        <xsd:restriction base="dms:Text">
          <xsd:maxLength value="255"/>
        </xsd:restriction>
      </xsd:simpleType>
    </xsd:element>
    <xsd:element name="ee44b1dbf967415bb9a09a91749d7b9e" ma:index="13" nillable="true" ma:taxonomy="true" ma:internalName="ee44b1dbf967415bb9a09a91749d7b9e" ma:taxonomyFieldName="Regions_x0020__x0026__x0020_Sites" ma:displayName="Regions &amp; Sites" ma:default="" ma:fieldId="{ee44b1db-f967-415b-b9a0-9a91749d7b9e}" ma:sspId="b1763599-5e1d-4bef-ac19-79c126cdb451" ma:termSetId="78f86e86-d97b-4dc9-9a41-b958f4b9cd7e"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acca4786-b411-4d56-9d12-02e3de2f17b5}" ma:internalName="TaxCatchAll" ma:showField="CatchAllData" ma:web="df61b999-18de-42db-98ae-4e36e99a9d1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f69b66-fcb2-4d00-bac9-b61b9b4db40d"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AutoTags" ma:index="21" nillable="true" ma:displayName="Tags" ma:internalName="MediaServiceAutoTags"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DateTaken" ma:index="24" nillable="true" ma:displayName="MediaServiceDateTaken" ma:hidden="true" ma:internalName="MediaServiceDateTaken"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b1763599-5e1d-4bef-ac19-79c126cdb4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df61b999-18de-42db-98ae-4e36e99a9d1e" xsi:nil="true"/>
    <_dlc_DocId xmlns="df61b999-18de-42db-98ae-4e36e99a9d1e">SYNDOCID-2014802271-2490</_dlc_DocId>
    <_dlc_DocIdUrl xmlns="df61b999-18de-42db-98ae-4e36e99a9d1e">
      <Url>https://isynthomer.sharepoint.com/teams/CorporateSustainabilitySocialResponsibility/_layouts/15/DocIdRedir.aspx?ID=SYNDOCID-2014802271-2490</Url>
      <Description>SYNDOCID-2014802271-2490</Description>
    </_dlc_DocIdUrl>
    <Original_x0020_SF_x0020_Folder xmlns="df61b999-18de-42db-98ae-4e36e99a9d1e" xsi:nil="true"/>
    <SharedWithUsers xmlns="df61b999-18de-42db-98ae-4e36e99a9d1e">
      <UserInfo>
        <DisplayName>Kokott, Stefanie</DisplayName>
        <AccountId>317</AccountId>
        <AccountType/>
      </UserInfo>
    </SharedWithUsers>
    <lcf76f155ced4ddcb4097134ff3c332f xmlns="6df69b66-fcb2-4d00-bac9-b61b9b4db40d">
      <Terms xmlns="http://schemas.microsoft.com/office/infopath/2007/PartnerControls"/>
    </lcf76f155ced4ddcb4097134ff3c332f>
    <ee44b1dbf967415bb9a09a91749d7b9e xmlns="df61b999-18de-42db-98ae-4e36e99a9d1e">
      <Terms xmlns="http://schemas.microsoft.com/office/infopath/2007/PartnerControls"/>
    </ee44b1dbf967415bb9a09a91749d7b9e>
  </documentManagement>
</p:properties>
</file>

<file path=customXml/itemProps1.xml><?xml version="1.0" encoding="utf-8"?>
<ds:datastoreItem xmlns:ds="http://schemas.openxmlformats.org/officeDocument/2006/customXml" ds:itemID="{5B1B8EA4-04C8-4C3E-96D4-5BB43F02CD57}">
  <ds:schemaRefs>
    <ds:schemaRef ds:uri="http://schemas.microsoft.com/sharepoint/events"/>
  </ds:schemaRefs>
</ds:datastoreItem>
</file>

<file path=customXml/itemProps2.xml><?xml version="1.0" encoding="utf-8"?>
<ds:datastoreItem xmlns:ds="http://schemas.openxmlformats.org/officeDocument/2006/customXml" ds:itemID="{4DAB61D1-C06B-4902-A914-3B3801FA50E5}">
  <ds:schemaRefs>
    <ds:schemaRef ds:uri="6df69b66-fcb2-4d00-bac9-b61b9b4db40d"/>
    <ds:schemaRef ds:uri="df61b999-18de-42db-98ae-4e36e99a9d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082CAE-58DF-4A93-A1A5-0E51F936CC1A}">
  <ds:schemaRefs>
    <ds:schemaRef ds:uri="http://schemas.microsoft.com/sharepoint/v3/contenttype/forms"/>
  </ds:schemaRefs>
</ds:datastoreItem>
</file>

<file path=customXml/itemProps4.xml><?xml version="1.0" encoding="utf-8"?>
<ds:datastoreItem xmlns:ds="http://schemas.openxmlformats.org/officeDocument/2006/customXml" ds:itemID="{0620754E-DFD0-4CDF-AAFF-1E75A67D5B75}">
  <ds:schemaRefs>
    <ds:schemaRef ds:uri="http://purl.org/dc/elements/1.1/"/>
    <ds:schemaRef ds:uri="df61b999-18de-42db-98ae-4e36e99a9d1e"/>
    <ds:schemaRef ds:uri="http://www.w3.org/XML/1998/namespace"/>
    <ds:schemaRef ds:uri="http://schemas.microsoft.com/office/2006/documentManagement/types"/>
    <ds:schemaRef ds:uri="http://purl.org/dc/dcmitype/"/>
    <ds:schemaRef ds:uri="6df69b66-fcb2-4d00-bac9-b61b9b4db40d"/>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Synthomer_Corporate_Presentation_Template_April_2020</Template>
  <TotalTime>0</TotalTime>
  <Words>2206</Words>
  <Application>Microsoft Office PowerPoint</Application>
  <PresentationFormat>Custom</PresentationFormat>
  <Paragraphs>396</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System Font</vt:lpstr>
      <vt:lpstr>Aptos Narrow</vt:lpstr>
      <vt:lpstr>Arial</vt:lpstr>
      <vt:lpstr>Calibri</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Kokott, Stefanie</dc:creator>
  <cp:lastModifiedBy>Chris Brown</cp:lastModifiedBy>
  <cp:revision>7</cp:revision>
  <cp:lastPrinted>2024-03-25T16:10:29Z</cp:lastPrinted>
  <dcterms:created xsi:type="dcterms:W3CDTF">2022-03-08T14:10:21Z</dcterms:created>
  <dcterms:modified xsi:type="dcterms:W3CDTF">2026-04-24T10:13:31Z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0x01010032E5295C42078349AAF8B18D6621BC9D</vt:lpwstr>
  </property>
  <property fmtid="{D5CDD505-2E9C-101B-9397-08002B2CF9AE}" pid="3" name="_dlc_DocIdItemGuid">
    <vt:lpwstr>b766edbd-74c9-4278-9121-957842b59f5d</vt:lpwstr>
  </property>
  <property fmtid="{D5CDD505-2E9C-101B-9397-08002B2CF9AE}" pid="4" name="Regions &amp; Sites">
    <vt:lpwstr/>
  </property>
  <property fmtid="{D5CDD505-2E9C-101B-9397-08002B2CF9AE}" pid="5" name="MediaServiceImageTags">
    <vt:lpwstr/>
  </property>
</Properties>
</file>